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94" r:id="rId2"/>
    <p:sldId id="1115" r:id="rId3"/>
    <p:sldId id="1111" r:id="rId4"/>
    <p:sldId id="377" r:id="rId5"/>
    <p:sldId id="1112" r:id="rId6"/>
    <p:sldId id="1091" r:id="rId7"/>
    <p:sldId id="386" r:id="rId8"/>
    <p:sldId id="1081" r:id="rId9"/>
    <p:sldId id="387" r:id="rId10"/>
    <p:sldId id="1000" r:id="rId11"/>
    <p:sldId id="1001" r:id="rId12"/>
    <p:sldId id="1094" r:id="rId13"/>
    <p:sldId id="1004" r:id="rId14"/>
    <p:sldId id="1003" r:id="rId15"/>
    <p:sldId id="1005" r:id="rId16"/>
    <p:sldId id="111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8474C5F-23FE-4166-B568-4AC7EEFBE8DF}">
          <p14:sldIdLst>
            <p14:sldId id="394"/>
            <p14:sldId id="1115"/>
            <p14:sldId id="1111"/>
            <p14:sldId id="377"/>
            <p14:sldId id="1112"/>
            <p14:sldId id="1091"/>
            <p14:sldId id="386"/>
            <p14:sldId id="1081"/>
            <p14:sldId id="387"/>
            <p14:sldId id="1000"/>
            <p14:sldId id="1001"/>
            <p14:sldId id="1094"/>
            <p14:sldId id="1004"/>
            <p14:sldId id="1003"/>
            <p14:sldId id="1005"/>
            <p14:sldId id="111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NGLUN FENG" initials="JF" lastIdx="1" clrIdx="0">
    <p:extLst>
      <p:ext uri="{19B8F6BF-5375-455C-9EA6-DF929625EA0E}">
        <p15:presenceInfo xmlns:p15="http://schemas.microsoft.com/office/powerpoint/2012/main" userId="JINGLUN FE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E84B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EF2F16-3A85-4764-A60F-B088EB62990C}" v="708" dt="2021-05-22T05:34:02.1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420" autoAdjust="0"/>
  </p:normalViewPr>
  <p:slideViewPr>
    <p:cSldViewPr snapToGrid="0" showGuides="1">
      <p:cViewPr varScale="1">
        <p:scale>
          <a:sx n="100" d="100"/>
          <a:sy n="100" d="100"/>
        </p:scale>
        <p:origin x="876" y="96"/>
      </p:cViewPr>
      <p:guideLst>
        <p:guide orient="horz" pos="2160"/>
        <p:guide pos="381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feng003@citymail.cuny.edu" userId="8c88b22f-d974-4aa8-8a94-0dae114e0aef" providerId="ADAL" clId="{87F57865-95D4-4976-BBB9-99722EEB07DE}"/>
    <pc:docChg chg="undo custSel mod addSld delSld modSld sldOrd">
      <pc:chgData name="jfeng003@citymail.cuny.edu" userId="8c88b22f-d974-4aa8-8a94-0dae114e0aef" providerId="ADAL" clId="{87F57865-95D4-4976-BBB9-99722EEB07DE}" dt="2020-05-14T20:24:33.832" v="2066"/>
      <pc:docMkLst>
        <pc:docMk/>
      </pc:docMkLst>
      <pc:sldChg chg="add del">
        <pc:chgData name="jfeng003@citymail.cuny.edu" userId="8c88b22f-d974-4aa8-8a94-0dae114e0aef" providerId="ADAL" clId="{87F57865-95D4-4976-BBB9-99722EEB07DE}" dt="2020-05-10T19:48:16.559" v="7" actId="2696"/>
        <pc:sldMkLst>
          <pc:docMk/>
          <pc:sldMk cId="1871933660" sldId="256"/>
        </pc:sldMkLst>
      </pc:sldChg>
      <pc:sldChg chg="add del modTransition">
        <pc:chgData name="jfeng003@citymail.cuny.edu" userId="8c88b22f-d974-4aa8-8a94-0dae114e0aef" providerId="ADAL" clId="{87F57865-95D4-4976-BBB9-99722EEB07DE}" dt="2020-05-13T21:38:16.717" v="1923" actId="2696"/>
        <pc:sldMkLst>
          <pc:docMk/>
          <pc:sldMk cId="3502019425" sldId="281"/>
        </pc:sldMkLst>
      </pc:sldChg>
      <pc:sldChg chg="add del modTransition">
        <pc:chgData name="jfeng003@citymail.cuny.edu" userId="8c88b22f-d974-4aa8-8a94-0dae114e0aef" providerId="ADAL" clId="{87F57865-95D4-4976-BBB9-99722EEB07DE}" dt="2020-05-13T21:38:16.699" v="1920" actId="2696"/>
        <pc:sldMkLst>
          <pc:docMk/>
          <pc:sldMk cId="1177378706" sldId="282"/>
        </pc:sldMkLst>
      </pc:sldChg>
      <pc:sldChg chg="addSp modSp add del modTransition">
        <pc:chgData name="jfeng003@citymail.cuny.edu" userId="8c88b22f-d974-4aa8-8a94-0dae114e0aef" providerId="ADAL" clId="{87F57865-95D4-4976-BBB9-99722EEB07DE}" dt="2020-05-13T21:38:16.712" v="1922" actId="2696"/>
        <pc:sldMkLst>
          <pc:docMk/>
          <pc:sldMk cId="524052743" sldId="344"/>
        </pc:sldMkLst>
        <pc:picChg chg="add mod">
          <ac:chgData name="jfeng003@citymail.cuny.edu" userId="8c88b22f-d974-4aa8-8a94-0dae114e0aef" providerId="ADAL" clId="{87F57865-95D4-4976-BBB9-99722EEB07DE}" dt="2020-05-10T21:05:35.179" v="512" actId="27614"/>
          <ac:picMkLst>
            <pc:docMk/>
            <pc:sldMk cId="524052743" sldId="344"/>
            <ac:picMk id="9" creationId="{0CA5D581-6BC3-4A1A-B14A-28A995AE14A6}"/>
          </ac:picMkLst>
        </pc:picChg>
        <pc:picChg chg="mod">
          <ac:chgData name="jfeng003@citymail.cuny.edu" userId="8c88b22f-d974-4aa8-8a94-0dae114e0aef" providerId="ADAL" clId="{87F57865-95D4-4976-BBB9-99722EEB07DE}" dt="2020-05-10T21:05:35.180" v="513" actId="962"/>
          <ac:picMkLst>
            <pc:docMk/>
            <pc:sldMk cId="524052743" sldId="344"/>
            <ac:picMk id="17" creationId="{812E55B6-6200-4516-B551-EBA367312234}"/>
          </ac:picMkLst>
        </pc:picChg>
      </pc:sldChg>
      <pc:sldChg chg="delSp modSp add del modTransition delAnim">
        <pc:chgData name="jfeng003@citymail.cuny.edu" userId="8c88b22f-d974-4aa8-8a94-0dae114e0aef" providerId="ADAL" clId="{87F57865-95D4-4976-BBB9-99722EEB07DE}" dt="2020-05-13T21:38:16.710" v="1921" actId="2696"/>
        <pc:sldMkLst>
          <pc:docMk/>
          <pc:sldMk cId="794765544" sldId="347"/>
        </pc:sldMkLst>
        <pc:spChg chg="del">
          <ac:chgData name="jfeng003@citymail.cuny.edu" userId="8c88b22f-d974-4aa8-8a94-0dae114e0aef" providerId="ADAL" clId="{87F57865-95D4-4976-BBB9-99722EEB07DE}" dt="2020-05-10T21:04:50.747" v="506" actId="478"/>
          <ac:spMkLst>
            <pc:docMk/>
            <pc:sldMk cId="794765544" sldId="347"/>
            <ac:spMk id="10" creationId="{CBAAEBBA-6D9F-407F-861B-97F21670A560}"/>
          </ac:spMkLst>
        </pc:spChg>
        <pc:spChg chg="del">
          <ac:chgData name="jfeng003@citymail.cuny.edu" userId="8c88b22f-d974-4aa8-8a94-0dae114e0aef" providerId="ADAL" clId="{87F57865-95D4-4976-BBB9-99722EEB07DE}" dt="2020-05-10T21:04:55.080" v="507" actId="478"/>
          <ac:spMkLst>
            <pc:docMk/>
            <pc:sldMk cId="794765544" sldId="347"/>
            <ac:spMk id="21" creationId="{1D7F9429-0591-45B2-AA8F-8585F3DDF955}"/>
          </ac:spMkLst>
        </pc:spChg>
        <pc:spChg chg="del">
          <ac:chgData name="jfeng003@citymail.cuny.edu" userId="8c88b22f-d974-4aa8-8a94-0dae114e0aef" providerId="ADAL" clId="{87F57865-95D4-4976-BBB9-99722EEB07DE}" dt="2020-05-10T21:04:57.265" v="508" actId="478"/>
          <ac:spMkLst>
            <pc:docMk/>
            <pc:sldMk cId="794765544" sldId="347"/>
            <ac:spMk id="22" creationId="{76E5F661-7EC9-4F62-8FEA-02F32A983FDC}"/>
          </ac:spMkLst>
        </pc:spChg>
        <pc:graphicFrameChg chg="del mod">
          <ac:chgData name="jfeng003@citymail.cuny.edu" userId="8c88b22f-d974-4aa8-8a94-0dae114e0aef" providerId="ADAL" clId="{87F57865-95D4-4976-BBB9-99722EEB07DE}" dt="2020-05-10T21:04:46.422" v="505" actId="478"/>
          <ac:graphicFrameMkLst>
            <pc:docMk/>
            <pc:sldMk cId="794765544" sldId="347"/>
            <ac:graphicFrameMk id="20" creationId="{6436E3B3-6984-494B-AAFD-ABB12A51F384}"/>
          </ac:graphicFrameMkLst>
        </pc:graphicFrameChg>
      </pc:sldChg>
      <pc:sldChg chg="addSp delSp modSp add modTransition setBg modAnim delDesignElem">
        <pc:chgData name="jfeng003@citymail.cuny.edu" userId="8c88b22f-d974-4aa8-8a94-0dae114e0aef" providerId="ADAL" clId="{87F57865-95D4-4976-BBB9-99722EEB07DE}" dt="2020-05-14T18:35:22.098" v="1992"/>
        <pc:sldMkLst>
          <pc:docMk/>
          <pc:sldMk cId="1830281426" sldId="365"/>
        </pc:sldMkLst>
        <pc:spChg chg="del mod">
          <ac:chgData name="jfeng003@citymail.cuny.edu" userId="8c88b22f-d974-4aa8-8a94-0dae114e0aef" providerId="ADAL" clId="{87F57865-95D4-4976-BBB9-99722EEB07DE}" dt="2020-05-10T20:07:24.006" v="22" actId="478"/>
          <ac:spMkLst>
            <pc:docMk/>
            <pc:sldMk cId="1830281426" sldId="365"/>
            <ac:spMk id="3" creationId="{60D9BB74-734A-4914-900D-E068078E972E}"/>
          </ac:spMkLst>
        </pc:spChg>
        <pc:spChg chg="add mod">
          <ac:chgData name="jfeng003@citymail.cuny.edu" userId="8c88b22f-d974-4aa8-8a94-0dae114e0aef" providerId="ADAL" clId="{87F57865-95D4-4976-BBB9-99722EEB07DE}" dt="2020-05-10T20:31:25.416" v="328" actId="2711"/>
          <ac:spMkLst>
            <pc:docMk/>
            <pc:sldMk cId="1830281426" sldId="365"/>
            <ac:spMk id="5" creationId="{46470972-E4CE-45B7-A9BC-75F10A0F76AA}"/>
          </ac:spMkLst>
        </pc:spChg>
        <pc:spChg chg="add mod">
          <ac:chgData name="jfeng003@citymail.cuny.edu" userId="8c88b22f-d974-4aa8-8a94-0dae114e0aef" providerId="ADAL" clId="{87F57865-95D4-4976-BBB9-99722EEB07DE}" dt="2020-05-13T13:26:22.364" v="568" actId="1076"/>
          <ac:spMkLst>
            <pc:docMk/>
            <pc:sldMk cId="1830281426" sldId="365"/>
            <ac:spMk id="8" creationId="{85D50C9C-6C41-4BDF-B084-46E55125D28C}"/>
          </ac:spMkLst>
        </pc:spChg>
        <pc:spChg chg="add mod">
          <ac:chgData name="jfeng003@citymail.cuny.edu" userId="8c88b22f-d974-4aa8-8a94-0dae114e0aef" providerId="ADAL" clId="{87F57865-95D4-4976-BBB9-99722EEB07DE}" dt="2020-05-13T13:26:18.501" v="567" actId="1076"/>
          <ac:spMkLst>
            <pc:docMk/>
            <pc:sldMk cId="1830281426" sldId="365"/>
            <ac:spMk id="9" creationId="{A5D8FE3A-58BB-4582-B55B-17CB900A8C4E}"/>
          </ac:spMkLst>
        </pc:spChg>
        <pc:spChg chg="del">
          <ac:chgData name="jfeng003@citymail.cuny.edu" userId="8c88b22f-d974-4aa8-8a94-0dae114e0aef" providerId="ADAL" clId="{87F57865-95D4-4976-BBB9-99722EEB07DE}" dt="2020-05-10T19:48:11.691" v="6"/>
          <ac:spMkLst>
            <pc:docMk/>
            <pc:sldMk cId="1830281426" sldId="365"/>
            <ac:spMk id="22" creationId="{823AC064-BC96-4F32-8AE1-B2FD38754823}"/>
          </ac:spMkLst>
        </pc:spChg>
        <pc:picChg chg="mod">
          <ac:chgData name="jfeng003@citymail.cuny.edu" userId="8c88b22f-d974-4aa8-8a94-0dae114e0aef" providerId="ADAL" clId="{87F57865-95D4-4976-BBB9-99722EEB07DE}" dt="2020-05-13T13:26:01.342" v="564" actId="14100"/>
          <ac:picMkLst>
            <pc:docMk/>
            <pc:sldMk cId="1830281426" sldId="365"/>
            <ac:picMk id="2" creationId="{DD5E071A-94A3-4766-A603-1431117AFD73}"/>
          </ac:picMkLst>
        </pc:picChg>
        <pc:picChg chg="mod">
          <ac:chgData name="jfeng003@citymail.cuny.edu" userId="8c88b22f-d974-4aa8-8a94-0dae114e0aef" providerId="ADAL" clId="{87F57865-95D4-4976-BBB9-99722EEB07DE}" dt="2020-05-13T13:26:12.444" v="566" actId="1076"/>
          <ac:picMkLst>
            <pc:docMk/>
            <pc:sldMk cId="1830281426" sldId="365"/>
            <ac:picMk id="4" creationId="{771E7C46-246B-4524-A891-62AF3643D5E9}"/>
          </ac:picMkLst>
        </pc:picChg>
        <pc:picChg chg="add del mod">
          <ac:chgData name="jfeng003@citymail.cuny.edu" userId="8c88b22f-d974-4aa8-8a94-0dae114e0aef" providerId="ADAL" clId="{87F57865-95D4-4976-BBB9-99722EEB07DE}" dt="2020-05-13T13:24:30.154" v="545" actId="478"/>
          <ac:picMkLst>
            <pc:docMk/>
            <pc:sldMk cId="1830281426" sldId="365"/>
            <ac:picMk id="7" creationId="{90E98320-EB0F-4604-846B-AD493E19451D}"/>
          </ac:picMkLst>
        </pc:picChg>
        <pc:picChg chg="add del mod">
          <ac:chgData name="jfeng003@citymail.cuny.edu" userId="8c88b22f-d974-4aa8-8a94-0dae114e0aef" providerId="ADAL" clId="{87F57865-95D4-4976-BBB9-99722EEB07DE}" dt="2020-05-14T18:34:14.480" v="1989"/>
          <ac:picMkLst>
            <pc:docMk/>
            <pc:sldMk cId="1830281426" sldId="365"/>
            <ac:picMk id="10" creationId="{7AB4F925-2DDE-424E-995B-B9138B5A1898}"/>
          </ac:picMkLst>
        </pc:picChg>
        <pc:picChg chg="add del mod">
          <ac:chgData name="jfeng003@citymail.cuny.edu" userId="8c88b22f-d974-4aa8-8a94-0dae114e0aef" providerId="ADAL" clId="{87F57865-95D4-4976-BBB9-99722EEB07DE}" dt="2020-05-13T13:20:15.099" v="528" actId="478"/>
          <ac:picMkLst>
            <pc:docMk/>
            <pc:sldMk cId="1830281426" sldId="365"/>
            <ac:picMk id="11" creationId="{6380462E-0165-4D64-A115-9E18D62D7194}"/>
          </ac:picMkLst>
        </pc:picChg>
        <pc:picChg chg="add del mod">
          <ac:chgData name="jfeng003@citymail.cuny.edu" userId="8c88b22f-d974-4aa8-8a94-0dae114e0aef" providerId="ADAL" clId="{87F57865-95D4-4976-BBB9-99722EEB07DE}" dt="2020-05-14T18:34:49.420" v="1991"/>
          <ac:picMkLst>
            <pc:docMk/>
            <pc:sldMk cId="1830281426" sldId="365"/>
            <ac:picMk id="12" creationId="{A12C29CE-CD1C-45F9-B529-797A980CA5D3}"/>
          </ac:picMkLst>
        </pc:picChg>
        <pc:picChg chg="add del mod">
          <ac:chgData name="jfeng003@citymail.cuny.edu" userId="8c88b22f-d974-4aa8-8a94-0dae114e0aef" providerId="ADAL" clId="{87F57865-95D4-4976-BBB9-99722EEB07DE}" dt="2020-05-14T18:35:22.098" v="1992"/>
          <ac:picMkLst>
            <pc:docMk/>
            <pc:sldMk cId="1830281426" sldId="365"/>
            <ac:picMk id="13" creationId="{A63387E3-CE3D-4B63-B822-C3C847091FC1}"/>
          </ac:picMkLst>
        </pc:picChg>
        <pc:picChg chg="add mod">
          <ac:chgData name="jfeng003@citymail.cuny.edu" userId="8c88b22f-d974-4aa8-8a94-0dae114e0aef" providerId="ADAL" clId="{87F57865-95D4-4976-BBB9-99722EEB07DE}" dt="2020-05-14T18:35:22.098" v="1992"/>
          <ac:picMkLst>
            <pc:docMk/>
            <pc:sldMk cId="1830281426" sldId="365"/>
            <ac:picMk id="14" creationId="{6F59860C-54BB-45AB-88B6-9A1A147E4AF2}"/>
          </ac:picMkLst>
        </pc:picChg>
        <pc:picChg chg="add mod">
          <ac:chgData name="jfeng003@citymail.cuny.edu" userId="8c88b22f-d974-4aa8-8a94-0dae114e0aef" providerId="ADAL" clId="{87F57865-95D4-4976-BBB9-99722EEB07DE}" dt="2020-05-13T13:27:28.426" v="576" actId="14100"/>
          <ac:picMkLst>
            <pc:docMk/>
            <pc:sldMk cId="1830281426" sldId="365"/>
            <ac:picMk id="15" creationId="{A6D0816D-12C5-4B5D-B21F-DC8224CE652B}"/>
          </ac:picMkLst>
        </pc:picChg>
        <pc:picChg chg="add mod">
          <ac:chgData name="jfeng003@citymail.cuny.edu" userId="8c88b22f-d974-4aa8-8a94-0dae114e0aef" providerId="ADAL" clId="{87F57865-95D4-4976-BBB9-99722EEB07DE}" dt="2020-05-13T13:27:36.957" v="579" actId="14100"/>
          <ac:picMkLst>
            <pc:docMk/>
            <pc:sldMk cId="1830281426" sldId="365"/>
            <ac:picMk id="16" creationId="{7C48212A-E697-447E-9B64-0BDE8805A437}"/>
          </ac:picMkLst>
        </pc:picChg>
        <pc:picChg chg="add mod">
          <ac:chgData name="jfeng003@citymail.cuny.edu" userId="8c88b22f-d974-4aa8-8a94-0dae114e0aef" providerId="ADAL" clId="{87F57865-95D4-4976-BBB9-99722EEB07DE}" dt="2020-05-13T13:26:59.633" v="574"/>
          <ac:picMkLst>
            <pc:docMk/>
            <pc:sldMk cId="1830281426" sldId="365"/>
            <ac:picMk id="1026" creationId="{EEEEFE7A-1B59-4C3F-8294-40AC365920A8}"/>
          </ac:picMkLst>
        </pc:picChg>
        <pc:cxnChg chg="del">
          <ac:chgData name="jfeng003@citymail.cuny.edu" userId="8c88b22f-d974-4aa8-8a94-0dae114e0aef" providerId="ADAL" clId="{87F57865-95D4-4976-BBB9-99722EEB07DE}" dt="2020-05-10T19:48:11.691" v="6"/>
          <ac:cxnSpMkLst>
            <pc:docMk/>
            <pc:sldMk cId="1830281426" sldId="365"/>
            <ac:cxnSpMk id="23" creationId="{7E7C77BC-7138-40B1-A15B-20F57A494629}"/>
          </ac:cxnSpMkLst>
        </pc:cxnChg>
        <pc:cxnChg chg="del">
          <ac:chgData name="jfeng003@citymail.cuny.edu" userId="8c88b22f-d974-4aa8-8a94-0dae114e0aef" providerId="ADAL" clId="{87F57865-95D4-4976-BBB9-99722EEB07DE}" dt="2020-05-10T19:48:11.691" v="6"/>
          <ac:cxnSpMkLst>
            <pc:docMk/>
            <pc:sldMk cId="1830281426" sldId="365"/>
            <ac:cxnSpMk id="24" creationId="{DB146403-F3D6-484B-B2ED-97F9565D0370}"/>
          </ac:cxnSpMkLst>
        </pc:cxnChg>
      </pc:sldChg>
      <pc:sldChg chg="delSp add del modTransition setBg delDesignElem">
        <pc:chgData name="jfeng003@citymail.cuny.edu" userId="8c88b22f-d974-4aa8-8a94-0dae114e0aef" providerId="ADAL" clId="{87F57865-95D4-4976-BBB9-99722EEB07DE}" dt="2020-05-13T21:38:16.718" v="1924" actId="2696"/>
        <pc:sldMkLst>
          <pc:docMk/>
          <pc:sldMk cId="1626051171" sldId="366"/>
        </pc:sldMkLst>
        <pc:spChg chg="del">
          <ac:chgData name="jfeng003@citymail.cuny.edu" userId="8c88b22f-d974-4aa8-8a94-0dae114e0aef" providerId="ADAL" clId="{87F57865-95D4-4976-BBB9-99722EEB07DE}" dt="2020-05-10T19:48:11.691" v="6"/>
          <ac:spMkLst>
            <pc:docMk/>
            <pc:sldMk cId="1626051171" sldId="366"/>
            <ac:spMk id="14" creationId="{B9FF99BD-075F-4761-A995-6FC574BD25EA}"/>
          </ac:spMkLst>
        </pc:spChg>
        <pc:spChg chg="del">
          <ac:chgData name="jfeng003@citymail.cuny.edu" userId="8c88b22f-d974-4aa8-8a94-0dae114e0aef" providerId="ADAL" clId="{87F57865-95D4-4976-BBB9-99722EEB07DE}" dt="2020-05-10T19:48:11.691" v="6"/>
          <ac:spMkLst>
            <pc:docMk/>
            <pc:sldMk cId="1626051171" sldId="366"/>
            <ac:spMk id="16" creationId="{A7B21A54-9BA3-4EA9-B460-5A829ADD9051}"/>
          </ac:spMkLst>
        </pc:spChg>
        <pc:spChg chg="del">
          <ac:chgData name="jfeng003@citymail.cuny.edu" userId="8c88b22f-d974-4aa8-8a94-0dae114e0aef" providerId="ADAL" clId="{87F57865-95D4-4976-BBB9-99722EEB07DE}" dt="2020-05-10T19:48:11.691" v="6"/>
          <ac:spMkLst>
            <pc:docMk/>
            <pc:sldMk cId="1626051171" sldId="366"/>
            <ac:spMk id="18" creationId="{6FA8F714-B9D8-488A-8CCA-E9948FF913A9}"/>
          </ac:spMkLst>
        </pc:spChg>
      </pc:sldChg>
      <pc:sldChg chg="delSp add del modTransition setBg delDesignElem">
        <pc:chgData name="jfeng003@citymail.cuny.edu" userId="8c88b22f-d974-4aa8-8a94-0dae114e0aef" providerId="ADAL" clId="{87F57865-95D4-4976-BBB9-99722EEB07DE}" dt="2020-05-13T21:38:16.719" v="1925" actId="2696"/>
        <pc:sldMkLst>
          <pc:docMk/>
          <pc:sldMk cId="4149210322" sldId="367"/>
        </pc:sldMkLst>
        <pc:spChg chg="del">
          <ac:chgData name="jfeng003@citymail.cuny.edu" userId="8c88b22f-d974-4aa8-8a94-0dae114e0aef" providerId="ADAL" clId="{87F57865-95D4-4976-BBB9-99722EEB07DE}" dt="2020-05-10T19:48:11.691" v="6"/>
          <ac:spMkLst>
            <pc:docMk/>
            <pc:sldMk cId="4149210322" sldId="367"/>
            <ac:spMk id="14" creationId="{B9FF99BD-075F-4761-A995-6FC574BD25EA}"/>
          </ac:spMkLst>
        </pc:spChg>
        <pc:spChg chg="del">
          <ac:chgData name="jfeng003@citymail.cuny.edu" userId="8c88b22f-d974-4aa8-8a94-0dae114e0aef" providerId="ADAL" clId="{87F57865-95D4-4976-BBB9-99722EEB07DE}" dt="2020-05-10T19:48:11.691" v="6"/>
          <ac:spMkLst>
            <pc:docMk/>
            <pc:sldMk cId="4149210322" sldId="367"/>
            <ac:spMk id="16" creationId="{A7B21A54-9BA3-4EA9-B460-5A829ADD9051}"/>
          </ac:spMkLst>
        </pc:spChg>
        <pc:spChg chg="del">
          <ac:chgData name="jfeng003@citymail.cuny.edu" userId="8c88b22f-d974-4aa8-8a94-0dae114e0aef" providerId="ADAL" clId="{87F57865-95D4-4976-BBB9-99722EEB07DE}" dt="2020-05-10T19:48:11.691" v="6"/>
          <ac:spMkLst>
            <pc:docMk/>
            <pc:sldMk cId="4149210322" sldId="367"/>
            <ac:spMk id="18" creationId="{6FA8F714-B9D8-488A-8CCA-E9948FF913A9}"/>
          </ac:spMkLst>
        </pc:spChg>
      </pc:sldChg>
      <pc:sldChg chg="delSp add del modTransition setBg delDesignElem">
        <pc:chgData name="jfeng003@citymail.cuny.edu" userId="8c88b22f-d974-4aa8-8a94-0dae114e0aef" providerId="ADAL" clId="{87F57865-95D4-4976-BBB9-99722EEB07DE}" dt="2020-05-13T21:38:16.724" v="1926" actId="2696"/>
        <pc:sldMkLst>
          <pc:docMk/>
          <pc:sldMk cId="3879586918" sldId="368"/>
        </pc:sldMkLst>
        <pc:spChg chg="del">
          <ac:chgData name="jfeng003@citymail.cuny.edu" userId="8c88b22f-d974-4aa8-8a94-0dae114e0aef" providerId="ADAL" clId="{87F57865-95D4-4976-BBB9-99722EEB07DE}" dt="2020-05-10T19:48:11.691" v="6"/>
          <ac:spMkLst>
            <pc:docMk/>
            <pc:sldMk cId="3879586918" sldId="368"/>
            <ac:spMk id="18" creationId="{B9FF99BD-075F-4761-A995-6FC574BD25EA}"/>
          </ac:spMkLst>
        </pc:spChg>
        <pc:spChg chg="del">
          <ac:chgData name="jfeng003@citymail.cuny.edu" userId="8c88b22f-d974-4aa8-8a94-0dae114e0aef" providerId="ADAL" clId="{87F57865-95D4-4976-BBB9-99722EEB07DE}" dt="2020-05-10T19:48:11.691" v="6"/>
          <ac:spMkLst>
            <pc:docMk/>
            <pc:sldMk cId="3879586918" sldId="368"/>
            <ac:spMk id="20" creationId="{A7B21A54-9BA3-4EA9-B460-5A829ADD9051}"/>
          </ac:spMkLst>
        </pc:spChg>
        <pc:spChg chg="del">
          <ac:chgData name="jfeng003@citymail.cuny.edu" userId="8c88b22f-d974-4aa8-8a94-0dae114e0aef" providerId="ADAL" clId="{87F57865-95D4-4976-BBB9-99722EEB07DE}" dt="2020-05-10T19:48:11.691" v="6"/>
          <ac:spMkLst>
            <pc:docMk/>
            <pc:sldMk cId="3879586918" sldId="368"/>
            <ac:spMk id="22" creationId="{6FA8F714-B9D8-488A-8CCA-E9948FF913A9}"/>
          </ac:spMkLst>
        </pc:spChg>
      </pc:sldChg>
      <pc:sldChg chg="delSp add del modTransition setBg delDesignElem">
        <pc:chgData name="jfeng003@citymail.cuny.edu" userId="8c88b22f-d974-4aa8-8a94-0dae114e0aef" providerId="ADAL" clId="{87F57865-95D4-4976-BBB9-99722EEB07DE}" dt="2020-05-13T21:38:16.688" v="1919" actId="2696"/>
        <pc:sldMkLst>
          <pc:docMk/>
          <pc:sldMk cId="261939362" sldId="369"/>
        </pc:sldMkLst>
        <pc:spChg chg="del">
          <ac:chgData name="jfeng003@citymail.cuny.edu" userId="8c88b22f-d974-4aa8-8a94-0dae114e0aef" providerId="ADAL" clId="{87F57865-95D4-4976-BBB9-99722EEB07DE}" dt="2020-05-10T19:48:11.691" v="6"/>
          <ac:spMkLst>
            <pc:docMk/>
            <pc:sldMk cId="261939362" sldId="369"/>
            <ac:spMk id="11" creationId="{A9F529C3-C941-49FD-8C67-82F134F64BDB}"/>
          </ac:spMkLst>
        </pc:spChg>
        <pc:spChg chg="del">
          <ac:chgData name="jfeng003@citymail.cuny.edu" userId="8c88b22f-d974-4aa8-8a94-0dae114e0aef" providerId="ADAL" clId="{87F57865-95D4-4976-BBB9-99722EEB07DE}" dt="2020-05-10T19:48:11.691" v="6"/>
          <ac:spMkLst>
            <pc:docMk/>
            <pc:sldMk cId="261939362" sldId="369"/>
            <ac:spMk id="13" creationId="{20586029-32A0-47E5-9AEC-AE3ABA6B94D0}"/>
          </ac:spMkLst>
        </pc:spChg>
        <pc:cxnChg chg="del">
          <ac:chgData name="jfeng003@citymail.cuny.edu" userId="8c88b22f-d974-4aa8-8a94-0dae114e0aef" providerId="ADAL" clId="{87F57865-95D4-4976-BBB9-99722EEB07DE}" dt="2020-05-10T19:48:11.691" v="6"/>
          <ac:cxnSpMkLst>
            <pc:docMk/>
            <pc:sldMk cId="261939362" sldId="369"/>
            <ac:cxnSpMk id="15" creationId="{8C730EAB-A532-4295-A302-FB4B90DB9F5E}"/>
          </ac:cxnSpMkLst>
        </pc:cxnChg>
      </pc:sldChg>
      <pc:sldChg chg="addSp delSp modSp add mod modTransition setBg modAnim delDesignElem">
        <pc:chgData name="jfeng003@citymail.cuny.edu" userId="8c88b22f-d974-4aa8-8a94-0dae114e0aef" providerId="ADAL" clId="{87F57865-95D4-4976-BBB9-99722EEB07DE}" dt="2020-05-14T18:40:39.040" v="1995"/>
        <pc:sldMkLst>
          <pc:docMk/>
          <pc:sldMk cId="367487722" sldId="371"/>
        </pc:sldMkLst>
        <pc:spChg chg="del">
          <ac:chgData name="jfeng003@citymail.cuny.edu" userId="8c88b22f-d974-4aa8-8a94-0dae114e0aef" providerId="ADAL" clId="{87F57865-95D4-4976-BBB9-99722EEB07DE}" dt="2020-05-10T20:32:52.604" v="332" actId="478"/>
          <ac:spMkLst>
            <pc:docMk/>
            <pc:sldMk cId="367487722" sldId="371"/>
            <ac:spMk id="5" creationId="{32A602C3-30BC-4331-BBB8-239FACFB2E60}"/>
          </ac:spMkLst>
        </pc:spChg>
        <pc:spChg chg="add mod">
          <ac:chgData name="jfeng003@citymail.cuny.edu" userId="8c88b22f-d974-4aa8-8a94-0dae114e0aef" providerId="ADAL" clId="{87F57865-95D4-4976-BBB9-99722EEB07DE}" dt="2020-05-10T21:02:14.785" v="485" actId="1076"/>
          <ac:spMkLst>
            <pc:docMk/>
            <pc:sldMk cId="367487722" sldId="371"/>
            <ac:spMk id="11" creationId="{C12A6CDA-5EA4-4A27-9A31-0FBF6D26FA42}"/>
          </ac:spMkLst>
        </pc:spChg>
        <pc:spChg chg="add del">
          <ac:chgData name="jfeng003@citymail.cuny.edu" userId="8c88b22f-d974-4aa8-8a94-0dae114e0aef" providerId="ADAL" clId="{87F57865-95D4-4976-BBB9-99722EEB07DE}" dt="2020-05-10T20:33:09.691" v="340" actId="26606"/>
          <ac:spMkLst>
            <pc:docMk/>
            <pc:sldMk cId="367487722" sldId="371"/>
            <ac:spMk id="12" creationId="{A9F529C3-C941-49FD-8C67-82F134F64BDB}"/>
          </ac:spMkLst>
        </pc:spChg>
        <pc:spChg chg="add del">
          <ac:chgData name="jfeng003@citymail.cuny.edu" userId="8c88b22f-d974-4aa8-8a94-0dae114e0aef" providerId="ADAL" clId="{87F57865-95D4-4976-BBB9-99722EEB07DE}" dt="2020-05-10T20:33:09.691" v="340" actId="26606"/>
          <ac:spMkLst>
            <pc:docMk/>
            <pc:sldMk cId="367487722" sldId="371"/>
            <ac:spMk id="14" creationId="{20586029-32A0-47E5-9AEC-AE3ABA6B94D0}"/>
          </ac:spMkLst>
        </pc:spChg>
        <pc:spChg chg="add mod">
          <ac:chgData name="jfeng003@citymail.cuny.edu" userId="8c88b22f-d974-4aa8-8a94-0dae114e0aef" providerId="ADAL" clId="{87F57865-95D4-4976-BBB9-99722EEB07DE}" dt="2020-05-14T13:05:23.174" v="1963" actId="404"/>
          <ac:spMkLst>
            <pc:docMk/>
            <pc:sldMk cId="367487722" sldId="371"/>
            <ac:spMk id="21" creationId="{6DDB7F98-79C3-491F-9949-1E2D759E91D8}"/>
          </ac:spMkLst>
        </pc:spChg>
        <pc:spChg chg="add del">
          <ac:chgData name="jfeng003@citymail.cuny.edu" userId="8c88b22f-d974-4aa8-8a94-0dae114e0aef" providerId="ADAL" clId="{87F57865-95D4-4976-BBB9-99722EEB07DE}" dt="2020-05-10T21:00:44.420" v="455"/>
          <ac:spMkLst>
            <pc:docMk/>
            <pc:sldMk cId="367487722" sldId="371"/>
            <ac:spMk id="23" creationId="{1B5E9773-EC07-49BC-9567-98037039AFF5}"/>
          </ac:spMkLst>
        </pc:spChg>
        <pc:spChg chg="add mod">
          <ac:chgData name="jfeng003@citymail.cuny.edu" userId="8c88b22f-d974-4aa8-8a94-0dae114e0aef" providerId="ADAL" clId="{87F57865-95D4-4976-BBB9-99722EEB07DE}" dt="2020-05-13T14:35:18.221" v="684" actId="164"/>
          <ac:spMkLst>
            <pc:docMk/>
            <pc:sldMk cId="367487722" sldId="371"/>
            <ac:spMk id="25" creationId="{7E3BCD8D-FDBF-498D-B2DA-DE2DEEBF5CDD}"/>
          </ac:spMkLst>
        </pc:spChg>
        <pc:spChg chg="add mod">
          <ac:chgData name="jfeng003@citymail.cuny.edu" userId="8c88b22f-d974-4aa8-8a94-0dae114e0aef" providerId="ADAL" clId="{87F57865-95D4-4976-BBB9-99722EEB07DE}" dt="2020-05-10T21:02:14.785" v="485" actId="1076"/>
          <ac:spMkLst>
            <pc:docMk/>
            <pc:sldMk cId="367487722" sldId="371"/>
            <ac:spMk id="26" creationId="{051FCFBB-D6BE-4000-855D-C8F71095EF5B}"/>
          </ac:spMkLst>
        </pc:spChg>
        <pc:spChg chg="add mod">
          <ac:chgData name="jfeng003@citymail.cuny.edu" userId="8c88b22f-d974-4aa8-8a94-0dae114e0aef" providerId="ADAL" clId="{87F57865-95D4-4976-BBB9-99722EEB07DE}" dt="2020-05-13T14:35:31.262" v="686" actId="164"/>
          <ac:spMkLst>
            <pc:docMk/>
            <pc:sldMk cId="367487722" sldId="371"/>
            <ac:spMk id="28" creationId="{8B336B07-CAB2-4C3F-A627-4C42D18A0E04}"/>
          </ac:spMkLst>
        </pc:spChg>
        <pc:spChg chg="add mod">
          <ac:chgData name="jfeng003@citymail.cuny.edu" userId="8c88b22f-d974-4aa8-8a94-0dae114e0aef" providerId="ADAL" clId="{87F57865-95D4-4976-BBB9-99722EEB07DE}" dt="2020-05-13T14:35:24.835" v="685" actId="164"/>
          <ac:spMkLst>
            <pc:docMk/>
            <pc:sldMk cId="367487722" sldId="371"/>
            <ac:spMk id="29" creationId="{08C3953B-CEA7-4D27-8D38-383FE67FF08D}"/>
          </ac:spMkLst>
        </pc:spChg>
        <pc:spChg chg="add">
          <ac:chgData name="jfeng003@citymail.cuny.edu" userId="8c88b22f-d974-4aa8-8a94-0dae114e0aef" providerId="ADAL" clId="{87F57865-95D4-4976-BBB9-99722EEB07DE}" dt="2020-05-10T21:02:51.673" v="502"/>
          <ac:spMkLst>
            <pc:docMk/>
            <pc:sldMk cId="367487722" sldId="371"/>
            <ac:spMk id="30" creationId="{CE761B46-AF9A-4BBC-9932-71C279AF278A}"/>
          </ac:spMkLst>
        </pc:spChg>
        <pc:spChg chg="del">
          <ac:chgData name="jfeng003@citymail.cuny.edu" userId="8c88b22f-d974-4aa8-8a94-0dae114e0aef" providerId="ADAL" clId="{87F57865-95D4-4976-BBB9-99722EEB07DE}" dt="2020-05-10T20:32:52.604" v="332" actId="478"/>
          <ac:spMkLst>
            <pc:docMk/>
            <pc:sldMk cId="367487722" sldId="371"/>
            <ac:spMk id="39" creationId="{7F22063C-B4B2-4144-B7C7-3E16E878AAE2}"/>
          </ac:spMkLst>
        </pc:spChg>
        <pc:spChg chg="del">
          <ac:chgData name="jfeng003@citymail.cuny.edu" userId="8c88b22f-d974-4aa8-8a94-0dae114e0aef" providerId="ADAL" clId="{87F57865-95D4-4976-BBB9-99722EEB07DE}" dt="2020-05-10T19:48:35.316" v="9"/>
          <ac:spMkLst>
            <pc:docMk/>
            <pc:sldMk cId="367487722" sldId="371"/>
            <ac:spMk id="53" creationId="{AA3CC463-F933-4AC4-86E1-5AC14B0C3163}"/>
          </ac:spMkLst>
        </pc:spChg>
        <pc:spChg chg="del">
          <ac:chgData name="jfeng003@citymail.cuny.edu" userId="8c88b22f-d974-4aa8-8a94-0dae114e0aef" providerId="ADAL" clId="{87F57865-95D4-4976-BBB9-99722EEB07DE}" dt="2020-05-10T19:48:35.316" v="9"/>
          <ac:spMkLst>
            <pc:docMk/>
            <pc:sldMk cId="367487722" sldId="371"/>
            <ac:spMk id="54" creationId="{6025D2DB-A12A-44DB-B00E-F4D622329EDD}"/>
          </ac:spMkLst>
        </pc:spChg>
        <pc:spChg chg="del">
          <ac:chgData name="jfeng003@citymail.cuny.edu" userId="8c88b22f-d974-4aa8-8a94-0dae114e0aef" providerId="ADAL" clId="{87F57865-95D4-4976-BBB9-99722EEB07DE}" dt="2020-05-10T19:48:35.316" v="9"/>
          <ac:spMkLst>
            <pc:docMk/>
            <pc:sldMk cId="367487722" sldId="371"/>
            <ac:spMk id="55" creationId="{CE7E7877-F64E-4EEA-B778-138031EFF874}"/>
          </ac:spMkLst>
        </pc:spChg>
        <pc:spChg chg="del">
          <ac:chgData name="jfeng003@citymail.cuny.edu" userId="8c88b22f-d974-4aa8-8a94-0dae114e0aef" providerId="ADAL" clId="{87F57865-95D4-4976-BBB9-99722EEB07DE}" dt="2020-05-10T19:48:35.316" v="9"/>
          <ac:spMkLst>
            <pc:docMk/>
            <pc:sldMk cId="367487722" sldId="371"/>
            <ac:spMk id="56" creationId="{7DD6C4F3-70FD-4F13-919C-702EE4886499}"/>
          </ac:spMkLst>
        </pc:spChg>
        <pc:grpChg chg="add mod">
          <ac:chgData name="jfeng003@citymail.cuny.edu" userId="8c88b22f-d974-4aa8-8a94-0dae114e0aef" providerId="ADAL" clId="{87F57865-95D4-4976-BBB9-99722EEB07DE}" dt="2020-05-13T14:35:18.221" v="684" actId="164"/>
          <ac:grpSpMkLst>
            <pc:docMk/>
            <pc:sldMk cId="367487722" sldId="371"/>
            <ac:grpSpMk id="13" creationId="{ABC8336A-7C85-4295-A1A8-513AB2AB689B}"/>
          </ac:grpSpMkLst>
        </pc:grpChg>
        <pc:grpChg chg="add mod">
          <ac:chgData name="jfeng003@citymail.cuny.edu" userId="8c88b22f-d974-4aa8-8a94-0dae114e0aef" providerId="ADAL" clId="{87F57865-95D4-4976-BBB9-99722EEB07DE}" dt="2020-05-13T14:35:18.221" v="684" actId="164"/>
          <ac:grpSpMkLst>
            <pc:docMk/>
            <pc:sldMk cId="367487722" sldId="371"/>
            <ac:grpSpMk id="15" creationId="{4FEE4503-5860-4B18-AE1B-5AF730441730}"/>
          </ac:grpSpMkLst>
        </pc:grpChg>
        <pc:grpChg chg="add mod ord">
          <ac:chgData name="jfeng003@citymail.cuny.edu" userId="8c88b22f-d974-4aa8-8a94-0dae114e0aef" providerId="ADAL" clId="{87F57865-95D4-4976-BBB9-99722EEB07DE}" dt="2020-05-13T14:35:50.945" v="687" actId="167"/>
          <ac:grpSpMkLst>
            <pc:docMk/>
            <pc:sldMk cId="367487722" sldId="371"/>
            <ac:grpSpMk id="17" creationId="{B8E81FE7-FB57-4C37-948C-FD4DF05450EC}"/>
          </ac:grpSpMkLst>
        </pc:grpChg>
        <pc:grpChg chg="add mod">
          <ac:chgData name="jfeng003@citymail.cuny.edu" userId="8c88b22f-d974-4aa8-8a94-0dae114e0aef" providerId="ADAL" clId="{87F57865-95D4-4976-BBB9-99722EEB07DE}" dt="2020-05-13T14:35:31.262" v="686" actId="164"/>
          <ac:grpSpMkLst>
            <pc:docMk/>
            <pc:sldMk cId="367487722" sldId="371"/>
            <ac:grpSpMk id="18" creationId="{EA68AFE3-BD5D-40D5-A58D-D0B5636F63BE}"/>
          </ac:grpSpMkLst>
        </pc:grpChg>
        <pc:grpChg chg="add mod">
          <ac:chgData name="jfeng003@citymail.cuny.edu" userId="8c88b22f-d974-4aa8-8a94-0dae114e0aef" providerId="ADAL" clId="{87F57865-95D4-4976-BBB9-99722EEB07DE}" dt="2020-05-13T14:35:09.824" v="683" actId="164"/>
          <ac:grpSpMkLst>
            <pc:docMk/>
            <pc:sldMk cId="367487722" sldId="371"/>
            <ac:grpSpMk id="32" creationId="{858A7A0D-BE45-4434-B75D-E7474FDB972D}"/>
          </ac:grpSpMkLst>
        </pc:grpChg>
        <pc:picChg chg="add mod">
          <ac:chgData name="jfeng003@citymail.cuny.edu" userId="8c88b22f-d974-4aa8-8a94-0dae114e0aef" providerId="ADAL" clId="{87F57865-95D4-4976-BBB9-99722EEB07DE}" dt="2020-05-13T14:35:24.835" v="685" actId="164"/>
          <ac:picMkLst>
            <pc:docMk/>
            <pc:sldMk cId="367487722" sldId="371"/>
            <ac:picMk id="3" creationId="{3A562D32-BD3D-4FC5-B58E-2A98AC62C992}"/>
          </ac:picMkLst>
        </pc:picChg>
        <pc:picChg chg="del">
          <ac:chgData name="jfeng003@citymail.cuny.edu" userId="8c88b22f-d974-4aa8-8a94-0dae114e0aef" providerId="ADAL" clId="{87F57865-95D4-4976-BBB9-99722EEB07DE}" dt="2020-05-10T20:32:52.604" v="332" actId="478"/>
          <ac:picMkLst>
            <pc:docMk/>
            <pc:sldMk cId="367487722" sldId="371"/>
            <ac:picMk id="4" creationId="{99D436FB-35C8-4A55-82CE-8AC7E34229DE}"/>
          </ac:picMkLst>
        </pc:picChg>
        <pc:picChg chg="add del mod">
          <ac:chgData name="jfeng003@citymail.cuny.edu" userId="8c88b22f-d974-4aa8-8a94-0dae114e0aef" providerId="ADAL" clId="{87F57865-95D4-4976-BBB9-99722EEB07DE}" dt="2020-05-10T20:33:47.740" v="348" actId="478"/>
          <ac:picMkLst>
            <pc:docMk/>
            <pc:sldMk cId="367487722" sldId="371"/>
            <ac:picMk id="7" creationId="{4063BD52-EBAD-4F83-87F0-7AA71975AD8C}"/>
          </ac:picMkLst>
        </pc:picChg>
        <pc:picChg chg="add mod">
          <ac:chgData name="jfeng003@citymail.cuny.edu" userId="8c88b22f-d974-4aa8-8a94-0dae114e0aef" providerId="ADAL" clId="{87F57865-95D4-4976-BBB9-99722EEB07DE}" dt="2020-05-13T14:35:31.262" v="686" actId="164"/>
          <ac:picMkLst>
            <pc:docMk/>
            <pc:sldMk cId="367487722" sldId="371"/>
            <ac:picMk id="9" creationId="{FEC8EC88-A1EC-4907-A184-32DBEA6846E6}"/>
          </ac:picMkLst>
        </pc:picChg>
        <pc:picChg chg="del">
          <ac:chgData name="jfeng003@citymail.cuny.edu" userId="8c88b22f-d974-4aa8-8a94-0dae114e0aef" providerId="ADAL" clId="{87F57865-95D4-4976-BBB9-99722EEB07DE}" dt="2020-05-10T20:32:52.604" v="332" actId="478"/>
          <ac:picMkLst>
            <pc:docMk/>
            <pc:sldMk cId="367487722" sldId="371"/>
            <ac:picMk id="10" creationId="{CEF9AFBE-D5FB-4635-858B-522FBEA24B51}"/>
          </ac:picMkLst>
        </pc:picChg>
        <pc:picChg chg="add del mod">
          <ac:chgData name="jfeng003@citymail.cuny.edu" userId="8c88b22f-d974-4aa8-8a94-0dae114e0aef" providerId="ADAL" clId="{87F57865-95D4-4976-BBB9-99722EEB07DE}" dt="2020-05-14T18:40:39.040" v="1995"/>
          <ac:picMkLst>
            <pc:docMk/>
            <pc:sldMk cId="367487722" sldId="371"/>
            <ac:picMk id="19" creationId="{624C6431-346F-45AC-9AD1-AF1900008BBD}"/>
          </ac:picMkLst>
        </pc:picChg>
        <pc:picChg chg="add mod">
          <ac:chgData name="jfeng003@citymail.cuny.edu" userId="8c88b22f-d974-4aa8-8a94-0dae114e0aef" providerId="ADAL" clId="{87F57865-95D4-4976-BBB9-99722EEB07DE}" dt="2020-05-14T18:40:39.040" v="1995"/>
          <ac:picMkLst>
            <pc:docMk/>
            <pc:sldMk cId="367487722" sldId="371"/>
            <ac:picMk id="20" creationId="{AE6F9897-EC6A-4D40-B5D0-0050A16C9C99}"/>
          </ac:picMkLst>
        </pc:picChg>
        <pc:picChg chg="add del">
          <ac:chgData name="jfeng003@citymail.cuny.edu" userId="8c88b22f-d974-4aa8-8a94-0dae114e0aef" providerId="ADAL" clId="{87F57865-95D4-4976-BBB9-99722EEB07DE}" dt="2020-05-10T21:00:44.420" v="455"/>
          <ac:picMkLst>
            <pc:docMk/>
            <pc:sldMk cId="367487722" sldId="371"/>
            <ac:picMk id="22" creationId="{58D13698-61AF-4888-ADF4-187F6CF326D2}"/>
          </ac:picMkLst>
        </pc:picChg>
        <pc:picChg chg="add mod">
          <ac:chgData name="jfeng003@citymail.cuny.edu" userId="8c88b22f-d974-4aa8-8a94-0dae114e0aef" providerId="ADAL" clId="{87F57865-95D4-4976-BBB9-99722EEB07DE}" dt="2020-05-13T14:35:09.824" v="683" actId="164"/>
          <ac:picMkLst>
            <pc:docMk/>
            <pc:sldMk cId="367487722" sldId="371"/>
            <ac:picMk id="24" creationId="{CF687589-5D45-4A74-8B96-6F70A1060B0B}"/>
          </ac:picMkLst>
        </pc:picChg>
        <pc:picChg chg="del">
          <ac:chgData name="jfeng003@citymail.cuny.edu" userId="8c88b22f-d974-4aa8-8a94-0dae114e0aef" providerId="ADAL" clId="{87F57865-95D4-4976-BBB9-99722EEB07DE}" dt="2020-05-10T20:32:52.604" v="332" actId="478"/>
          <ac:picMkLst>
            <pc:docMk/>
            <pc:sldMk cId="367487722" sldId="371"/>
            <ac:picMk id="27" creationId="{7980E2FD-D2E2-4E92-B1B9-74806F967309}"/>
          </ac:picMkLst>
        </pc:picChg>
        <pc:picChg chg="add del mod">
          <ac:chgData name="jfeng003@citymail.cuny.edu" userId="8c88b22f-d974-4aa8-8a94-0dae114e0aef" providerId="ADAL" clId="{87F57865-95D4-4976-BBB9-99722EEB07DE}" dt="2020-05-13T14:30:44.037" v="652" actId="478"/>
          <ac:picMkLst>
            <pc:docMk/>
            <pc:sldMk cId="367487722" sldId="371"/>
            <ac:picMk id="31" creationId="{D15F0B88-7D15-42C8-9F53-342E473C80BC}"/>
          </ac:picMkLst>
        </pc:picChg>
        <pc:cxnChg chg="add del">
          <ac:chgData name="jfeng003@citymail.cuny.edu" userId="8c88b22f-d974-4aa8-8a94-0dae114e0aef" providerId="ADAL" clId="{87F57865-95D4-4976-BBB9-99722EEB07DE}" dt="2020-05-10T20:33:09.691" v="340" actId="26606"/>
          <ac:cxnSpMkLst>
            <pc:docMk/>
            <pc:sldMk cId="367487722" sldId="371"/>
            <ac:cxnSpMk id="16" creationId="{8C730EAB-A532-4295-A302-FB4B90DB9F5E}"/>
          </ac:cxnSpMkLst>
        </pc:cxnChg>
      </pc:sldChg>
      <pc:sldChg chg="addSp delSp modSp add modTransition setBg modAnim">
        <pc:chgData name="jfeng003@citymail.cuny.edu" userId="8c88b22f-d974-4aa8-8a94-0dae114e0aef" providerId="ADAL" clId="{87F57865-95D4-4976-BBB9-99722EEB07DE}" dt="2020-05-14T18:38:52.302" v="1994"/>
        <pc:sldMkLst>
          <pc:docMk/>
          <pc:sldMk cId="1084269340" sldId="372"/>
        </pc:sldMkLst>
        <pc:spChg chg="mod">
          <ac:chgData name="jfeng003@citymail.cuny.edu" userId="8c88b22f-d974-4aa8-8a94-0dae114e0aef" providerId="ADAL" clId="{87F57865-95D4-4976-BBB9-99722EEB07DE}" dt="2020-05-10T20:46:15.863" v="420" actId="403"/>
          <ac:spMkLst>
            <pc:docMk/>
            <pc:sldMk cId="1084269340" sldId="372"/>
            <ac:spMk id="2" creationId="{80C1583B-61BE-4738-8D2E-1C81F63DD47F}"/>
          </ac:spMkLst>
        </pc:spChg>
        <pc:spChg chg="add del mod">
          <ac:chgData name="jfeng003@citymail.cuny.edu" userId="8c88b22f-d974-4aa8-8a94-0dae114e0aef" providerId="ADAL" clId="{87F57865-95D4-4976-BBB9-99722EEB07DE}" dt="2020-05-10T20:45:07.698" v="396"/>
          <ac:spMkLst>
            <pc:docMk/>
            <pc:sldMk cId="1084269340" sldId="372"/>
            <ac:spMk id="4" creationId="{993BF9A0-030F-405D-ABB6-7FAE57810176}"/>
          </ac:spMkLst>
        </pc:spChg>
        <pc:spChg chg="mod">
          <ac:chgData name="jfeng003@citymail.cuny.edu" userId="8c88b22f-d974-4aa8-8a94-0dae114e0aef" providerId="ADAL" clId="{87F57865-95D4-4976-BBB9-99722EEB07DE}" dt="2020-05-13T14:39:15.464" v="729" actId="1076"/>
          <ac:spMkLst>
            <pc:docMk/>
            <pc:sldMk cId="1084269340" sldId="372"/>
            <ac:spMk id="5" creationId="{74A97090-2BFE-4233-970B-7887D8461E96}"/>
          </ac:spMkLst>
        </pc:spChg>
        <pc:spChg chg="mod">
          <ac:chgData name="jfeng003@citymail.cuny.edu" userId="8c88b22f-d974-4aa8-8a94-0dae114e0aef" providerId="ADAL" clId="{87F57865-95D4-4976-BBB9-99722EEB07DE}" dt="2020-05-13T14:38:22.190" v="690" actId="1076"/>
          <ac:spMkLst>
            <pc:docMk/>
            <pc:sldMk cId="1084269340" sldId="372"/>
            <ac:spMk id="6" creationId="{81A58C51-E511-4A78-915A-430D29A5EB9F}"/>
          </ac:spMkLst>
        </pc:spChg>
        <pc:spChg chg="add">
          <ac:chgData name="jfeng003@citymail.cuny.edu" userId="8c88b22f-d974-4aa8-8a94-0dae114e0aef" providerId="ADAL" clId="{87F57865-95D4-4976-BBB9-99722EEB07DE}" dt="2020-05-10T20:43:07.411" v="368"/>
          <ac:spMkLst>
            <pc:docMk/>
            <pc:sldMk cId="1084269340" sldId="372"/>
            <ac:spMk id="7" creationId="{867A98C0-54B6-4DDC-BD73-6DFFCB4AD852}"/>
          </ac:spMkLst>
        </pc:spChg>
        <pc:spChg chg="add mod">
          <ac:chgData name="jfeng003@citymail.cuny.edu" userId="8c88b22f-d974-4aa8-8a94-0dae114e0aef" providerId="ADAL" clId="{87F57865-95D4-4976-BBB9-99722EEB07DE}" dt="2020-05-10T20:44:07.315" v="379" actId="20577"/>
          <ac:spMkLst>
            <pc:docMk/>
            <pc:sldMk cId="1084269340" sldId="372"/>
            <ac:spMk id="9" creationId="{36581B4E-6FDB-4CAB-B1F3-389FE35F635D}"/>
          </ac:spMkLst>
        </pc:spChg>
        <pc:spChg chg="add del mod">
          <ac:chgData name="jfeng003@citymail.cuny.edu" userId="8c88b22f-d974-4aa8-8a94-0dae114e0aef" providerId="ADAL" clId="{87F57865-95D4-4976-BBB9-99722EEB07DE}" dt="2020-05-13T14:49:43.764" v="731" actId="478"/>
          <ac:spMkLst>
            <pc:docMk/>
            <pc:sldMk cId="1084269340" sldId="372"/>
            <ac:spMk id="10" creationId="{1760C2DB-F52C-4420-9144-603055FDA98C}"/>
          </ac:spMkLst>
        </pc:spChg>
        <pc:spChg chg="add mod">
          <ac:chgData name="jfeng003@citymail.cuny.edu" userId="8c88b22f-d974-4aa8-8a94-0dae114e0aef" providerId="ADAL" clId="{87F57865-95D4-4976-BBB9-99722EEB07DE}" dt="2020-05-14T13:05:16.811" v="1962" actId="404"/>
          <ac:spMkLst>
            <pc:docMk/>
            <pc:sldMk cId="1084269340" sldId="372"/>
            <ac:spMk id="11" creationId="{F45F1CEA-4099-46BC-92B5-05219FC7F78E}"/>
          </ac:spMkLst>
        </pc:spChg>
        <pc:picChg chg="mod">
          <ac:chgData name="jfeng003@citymail.cuny.edu" userId="8c88b22f-d974-4aa8-8a94-0dae114e0aef" providerId="ADAL" clId="{87F57865-95D4-4976-BBB9-99722EEB07DE}" dt="2020-05-10T20:45:49.908" v="414" actId="1076"/>
          <ac:picMkLst>
            <pc:docMk/>
            <pc:sldMk cId="1084269340" sldId="372"/>
            <ac:picMk id="3" creationId="{88699773-4C8E-4869-9AE2-0ECFEBF3B5E7}"/>
          </ac:picMkLst>
        </pc:picChg>
        <pc:picChg chg="add del mod">
          <ac:chgData name="jfeng003@citymail.cuny.edu" userId="8c88b22f-d974-4aa8-8a94-0dae114e0aef" providerId="ADAL" clId="{87F57865-95D4-4976-BBB9-99722EEB07DE}" dt="2020-05-14T18:34:31.694" v="1990"/>
          <ac:picMkLst>
            <pc:docMk/>
            <pc:sldMk cId="1084269340" sldId="372"/>
            <ac:picMk id="12" creationId="{38AB1CED-0B36-47A0-8EE4-30765F7C21E9}"/>
          </ac:picMkLst>
        </pc:picChg>
        <pc:picChg chg="add del mod">
          <ac:chgData name="jfeng003@citymail.cuny.edu" userId="8c88b22f-d974-4aa8-8a94-0dae114e0aef" providerId="ADAL" clId="{87F57865-95D4-4976-BBB9-99722EEB07DE}" dt="2020-05-14T18:36:59.645" v="1993"/>
          <ac:picMkLst>
            <pc:docMk/>
            <pc:sldMk cId="1084269340" sldId="372"/>
            <ac:picMk id="13" creationId="{742A2F31-822C-4407-B66D-A85824C1CC69}"/>
          </ac:picMkLst>
        </pc:picChg>
        <pc:picChg chg="add del mod">
          <ac:chgData name="jfeng003@citymail.cuny.edu" userId="8c88b22f-d974-4aa8-8a94-0dae114e0aef" providerId="ADAL" clId="{87F57865-95D4-4976-BBB9-99722EEB07DE}" dt="2020-05-14T18:38:52.302" v="1994"/>
          <ac:picMkLst>
            <pc:docMk/>
            <pc:sldMk cId="1084269340" sldId="372"/>
            <ac:picMk id="14" creationId="{0228BFA5-8BF7-43E4-8AD1-0ED1C4952E1C}"/>
          </ac:picMkLst>
        </pc:picChg>
        <pc:picChg chg="add mod">
          <ac:chgData name="jfeng003@citymail.cuny.edu" userId="8c88b22f-d974-4aa8-8a94-0dae114e0aef" providerId="ADAL" clId="{87F57865-95D4-4976-BBB9-99722EEB07DE}" dt="2020-05-14T18:38:52.302" v="1994"/>
          <ac:picMkLst>
            <pc:docMk/>
            <pc:sldMk cId="1084269340" sldId="372"/>
            <ac:picMk id="15" creationId="{99E4C10F-7AFB-46A8-A0D6-CFC03566AA52}"/>
          </ac:picMkLst>
        </pc:picChg>
        <pc:cxnChg chg="mod">
          <ac:chgData name="jfeng003@citymail.cuny.edu" userId="8c88b22f-d974-4aa8-8a94-0dae114e0aef" providerId="ADAL" clId="{87F57865-95D4-4976-BBB9-99722EEB07DE}" dt="2020-05-10T20:45:53.498" v="415" actId="1076"/>
          <ac:cxnSpMkLst>
            <pc:docMk/>
            <pc:sldMk cId="1084269340" sldId="372"/>
            <ac:cxnSpMk id="8" creationId="{A621144D-B94B-420D-AD1C-1D14618CCD2A}"/>
          </ac:cxnSpMkLst>
        </pc:cxnChg>
      </pc:sldChg>
      <pc:sldChg chg="addSp delSp modSp add del setBg delDesignElem">
        <pc:chgData name="jfeng003@citymail.cuny.edu" userId="8c88b22f-d974-4aa8-8a94-0dae114e0aef" providerId="ADAL" clId="{87F57865-95D4-4976-BBB9-99722EEB07DE}" dt="2020-05-10T20:31:48.590" v="331" actId="2696"/>
        <pc:sldMkLst>
          <pc:docMk/>
          <pc:sldMk cId="846266576" sldId="373"/>
        </pc:sldMkLst>
        <pc:spChg chg="del">
          <ac:chgData name="jfeng003@citymail.cuny.edu" userId="8c88b22f-d974-4aa8-8a94-0dae114e0aef" providerId="ADAL" clId="{87F57865-95D4-4976-BBB9-99722EEB07DE}" dt="2020-05-10T20:24:50.085" v="308" actId="478"/>
          <ac:spMkLst>
            <pc:docMk/>
            <pc:sldMk cId="846266576" sldId="373"/>
            <ac:spMk id="3" creationId="{60D9BB74-734A-4914-900D-E068078E972E}"/>
          </ac:spMkLst>
        </pc:spChg>
        <pc:spChg chg="add mod">
          <ac:chgData name="jfeng003@citymail.cuny.edu" userId="8c88b22f-d974-4aa8-8a94-0dae114e0aef" providerId="ADAL" clId="{87F57865-95D4-4976-BBB9-99722EEB07DE}" dt="2020-05-10T20:25:25.870" v="322" actId="1076"/>
          <ac:spMkLst>
            <pc:docMk/>
            <pc:sldMk cId="846266576" sldId="373"/>
            <ac:spMk id="8" creationId="{18DD80BA-EAF3-496C-89A9-EB010A065149}"/>
          </ac:spMkLst>
        </pc:spChg>
        <pc:spChg chg="add mod">
          <ac:chgData name="jfeng003@citymail.cuny.edu" userId="8c88b22f-d974-4aa8-8a94-0dae114e0aef" providerId="ADAL" clId="{87F57865-95D4-4976-BBB9-99722EEB07DE}" dt="2020-05-10T20:25:29.290" v="323" actId="1076"/>
          <ac:spMkLst>
            <pc:docMk/>
            <pc:sldMk cId="846266576" sldId="373"/>
            <ac:spMk id="9" creationId="{8EAC578A-EF2B-4469-85EA-2CAC0E5CEDF9}"/>
          </ac:spMkLst>
        </pc:spChg>
        <pc:spChg chg="add">
          <ac:chgData name="jfeng003@citymail.cuny.edu" userId="8c88b22f-d974-4aa8-8a94-0dae114e0aef" providerId="ADAL" clId="{87F57865-95D4-4976-BBB9-99722EEB07DE}" dt="2020-05-10T20:24:57.590" v="309"/>
          <ac:spMkLst>
            <pc:docMk/>
            <pc:sldMk cId="846266576" sldId="373"/>
            <ac:spMk id="10" creationId="{EBE4CA07-F3C5-49A9-9A3C-6CD61ADC002E}"/>
          </ac:spMkLst>
        </pc:spChg>
        <pc:spChg chg="del">
          <ac:chgData name="jfeng003@citymail.cuny.edu" userId="8c88b22f-d974-4aa8-8a94-0dae114e0aef" providerId="ADAL" clId="{87F57865-95D4-4976-BBB9-99722EEB07DE}" dt="2020-05-10T20:24:44.985" v="307"/>
          <ac:spMkLst>
            <pc:docMk/>
            <pc:sldMk cId="846266576" sldId="373"/>
            <ac:spMk id="22" creationId="{823AC064-BC96-4F32-8AE1-B2FD38754823}"/>
          </ac:spMkLst>
        </pc:spChg>
        <pc:picChg chg="mod">
          <ac:chgData name="jfeng003@citymail.cuny.edu" userId="8c88b22f-d974-4aa8-8a94-0dae114e0aef" providerId="ADAL" clId="{87F57865-95D4-4976-BBB9-99722EEB07DE}" dt="2020-05-10T20:25:33.042" v="325" actId="1076"/>
          <ac:picMkLst>
            <pc:docMk/>
            <pc:sldMk cId="846266576" sldId="373"/>
            <ac:picMk id="2" creationId="{DD5E071A-94A3-4766-A603-1431117AFD73}"/>
          </ac:picMkLst>
        </pc:picChg>
        <pc:picChg chg="mod">
          <ac:chgData name="jfeng003@citymail.cuny.edu" userId="8c88b22f-d974-4aa8-8a94-0dae114e0aef" providerId="ADAL" clId="{87F57865-95D4-4976-BBB9-99722EEB07DE}" dt="2020-05-10T20:25:30.776" v="324" actId="1076"/>
          <ac:picMkLst>
            <pc:docMk/>
            <pc:sldMk cId="846266576" sldId="373"/>
            <ac:picMk id="4" creationId="{771E7C46-246B-4524-A891-62AF3643D5E9}"/>
          </ac:picMkLst>
        </pc:picChg>
        <pc:cxnChg chg="del">
          <ac:chgData name="jfeng003@citymail.cuny.edu" userId="8c88b22f-d974-4aa8-8a94-0dae114e0aef" providerId="ADAL" clId="{87F57865-95D4-4976-BBB9-99722EEB07DE}" dt="2020-05-10T20:24:44.985" v="307"/>
          <ac:cxnSpMkLst>
            <pc:docMk/>
            <pc:sldMk cId="846266576" sldId="373"/>
            <ac:cxnSpMk id="23" creationId="{7E7C77BC-7138-40B1-A15B-20F57A494629}"/>
          </ac:cxnSpMkLst>
        </pc:cxnChg>
        <pc:cxnChg chg="del">
          <ac:chgData name="jfeng003@citymail.cuny.edu" userId="8c88b22f-d974-4aa8-8a94-0dae114e0aef" providerId="ADAL" clId="{87F57865-95D4-4976-BBB9-99722EEB07DE}" dt="2020-05-10T20:24:44.985" v="307"/>
          <ac:cxnSpMkLst>
            <pc:docMk/>
            <pc:sldMk cId="846266576" sldId="373"/>
            <ac:cxnSpMk id="24" creationId="{DB146403-F3D6-484B-B2ED-97F9565D0370}"/>
          </ac:cxnSpMkLst>
        </pc:cxnChg>
      </pc:sldChg>
      <pc:sldChg chg="add del ord">
        <pc:chgData name="jfeng003@citymail.cuny.edu" userId="8c88b22f-d974-4aa8-8a94-0dae114e0aef" providerId="ADAL" clId="{87F57865-95D4-4976-BBB9-99722EEB07DE}" dt="2020-05-13T15:57:31.882" v="1164" actId="2696"/>
        <pc:sldMkLst>
          <pc:docMk/>
          <pc:sldMk cId="3994609667" sldId="373"/>
        </pc:sldMkLst>
      </pc:sldChg>
      <pc:sldChg chg="addSp delSp modSp add del">
        <pc:chgData name="jfeng003@citymail.cuny.edu" userId="8c88b22f-d974-4aa8-8a94-0dae114e0aef" providerId="ADAL" clId="{87F57865-95D4-4976-BBB9-99722EEB07DE}" dt="2020-05-13T14:49:26.297" v="730" actId="2696"/>
        <pc:sldMkLst>
          <pc:docMk/>
          <pc:sldMk cId="876034938" sldId="374"/>
        </pc:sldMkLst>
        <pc:spChg chg="del">
          <ac:chgData name="jfeng003@citymail.cuny.edu" userId="8c88b22f-d974-4aa8-8a94-0dae114e0aef" providerId="ADAL" clId="{87F57865-95D4-4976-BBB9-99722EEB07DE}" dt="2020-05-13T14:24:02.559" v="583" actId="478"/>
          <ac:spMkLst>
            <pc:docMk/>
            <pc:sldMk cId="876034938" sldId="374"/>
            <ac:spMk id="2" creationId="{80C1583B-61BE-4738-8D2E-1C81F63DD47F}"/>
          </ac:spMkLst>
        </pc:spChg>
        <pc:spChg chg="add mod">
          <ac:chgData name="jfeng003@citymail.cuny.edu" userId="8c88b22f-d974-4aa8-8a94-0dae114e0aef" providerId="ADAL" clId="{87F57865-95D4-4976-BBB9-99722EEB07DE}" dt="2020-05-13T14:29:54.053" v="640" actId="164"/>
          <ac:spMkLst>
            <pc:docMk/>
            <pc:sldMk cId="876034938" sldId="374"/>
            <ac:spMk id="4" creationId="{E491FAB8-5867-4EFA-B454-800C6A75D397}"/>
          </ac:spMkLst>
        </pc:spChg>
        <pc:spChg chg="del">
          <ac:chgData name="jfeng003@citymail.cuny.edu" userId="8c88b22f-d974-4aa8-8a94-0dae114e0aef" providerId="ADAL" clId="{87F57865-95D4-4976-BBB9-99722EEB07DE}" dt="2020-05-13T14:24:02.559" v="583" actId="478"/>
          <ac:spMkLst>
            <pc:docMk/>
            <pc:sldMk cId="876034938" sldId="374"/>
            <ac:spMk id="5" creationId="{74A97090-2BFE-4233-970B-7887D8461E96}"/>
          </ac:spMkLst>
        </pc:spChg>
        <pc:spChg chg="del">
          <ac:chgData name="jfeng003@citymail.cuny.edu" userId="8c88b22f-d974-4aa8-8a94-0dae114e0aef" providerId="ADAL" clId="{87F57865-95D4-4976-BBB9-99722EEB07DE}" dt="2020-05-13T14:24:02.559" v="583" actId="478"/>
          <ac:spMkLst>
            <pc:docMk/>
            <pc:sldMk cId="876034938" sldId="374"/>
            <ac:spMk id="6" creationId="{81A58C51-E511-4A78-915A-430D29A5EB9F}"/>
          </ac:spMkLst>
        </pc:spChg>
        <pc:spChg chg="mod">
          <ac:chgData name="jfeng003@citymail.cuny.edu" userId="8c88b22f-d974-4aa8-8a94-0dae114e0aef" providerId="ADAL" clId="{87F57865-95D4-4976-BBB9-99722EEB07DE}" dt="2020-05-13T14:30:26.482" v="649" actId="1076"/>
          <ac:spMkLst>
            <pc:docMk/>
            <pc:sldMk cId="876034938" sldId="374"/>
            <ac:spMk id="10" creationId="{1760C2DB-F52C-4420-9144-603055FDA98C}"/>
          </ac:spMkLst>
        </pc:spChg>
        <pc:spChg chg="add mod">
          <ac:chgData name="jfeng003@citymail.cuny.edu" userId="8c88b22f-d974-4aa8-8a94-0dae114e0aef" providerId="ADAL" clId="{87F57865-95D4-4976-BBB9-99722EEB07DE}" dt="2020-05-13T14:29:54.053" v="640" actId="164"/>
          <ac:spMkLst>
            <pc:docMk/>
            <pc:sldMk cId="876034938" sldId="374"/>
            <ac:spMk id="11" creationId="{6643D525-39B4-42B0-949B-50BAE0AD58FD}"/>
          </ac:spMkLst>
        </pc:spChg>
        <pc:spChg chg="add del mod">
          <ac:chgData name="jfeng003@citymail.cuny.edu" userId="8c88b22f-d974-4aa8-8a94-0dae114e0aef" providerId="ADAL" clId="{87F57865-95D4-4976-BBB9-99722EEB07DE}" dt="2020-05-13T14:27:11.751" v="600" actId="478"/>
          <ac:spMkLst>
            <pc:docMk/>
            <pc:sldMk cId="876034938" sldId="374"/>
            <ac:spMk id="12" creationId="{E56F4B37-52EC-492F-B9C3-4340A615461C}"/>
          </ac:spMkLst>
        </pc:spChg>
        <pc:spChg chg="add mod">
          <ac:chgData name="jfeng003@citymail.cuny.edu" userId="8c88b22f-d974-4aa8-8a94-0dae114e0aef" providerId="ADAL" clId="{87F57865-95D4-4976-BBB9-99722EEB07DE}" dt="2020-05-13T14:29:54.053" v="640" actId="164"/>
          <ac:spMkLst>
            <pc:docMk/>
            <pc:sldMk cId="876034938" sldId="374"/>
            <ac:spMk id="13" creationId="{68D49467-A82F-4F00-ACB1-9F8F24553C64}"/>
          </ac:spMkLst>
        </pc:spChg>
        <pc:spChg chg="add mod">
          <ac:chgData name="jfeng003@citymail.cuny.edu" userId="8c88b22f-d974-4aa8-8a94-0dae114e0aef" providerId="ADAL" clId="{87F57865-95D4-4976-BBB9-99722EEB07DE}" dt="2020-05-13T14:29:54.053" v="640" actId="164"/>
          <ac:spMkLst>
            <pc:docMk/>
            <pc:sldMk cId="876034938" sldId="374"/>
            <ac:spMk id="14" creationId="{14908B28-BB03-469D-B097-5D4ED258AB2C}"/>
          </ac:spMkLst>
        </pc:spChg>
        <pc:grpChg chg="add mod">
          <ac:chgData name="jfeng003@citymail.cuny.edu" userId="8c88b22f-d974-4aa8-8a94-0dae114e0aef" providerId="ADAL" clId="{87F57865-95D4-4976-BBB9-99722EEB07DE}" dt="2020-05-13T14:31:47.553" v="660" actId="1076"/>
          <ac:grpSpMkLst>
            <pc:docMk/>
            <pc:sldMk cId="876034938" sldId="374"/>
            <ac:grpSpMk id="15" creationId="{110A1B11-178A-4D8F-92D3-823062CADE09}"/>
          </ac:grpSpMkLst>
        </pc:grpChg>
        <pc:picChg chg="add del">
          <ac:chgData name="jfeng003@citymail.cuny.edu" userId="8c88b22f-d974-4aa8-8a94-0dae114e0aef" providerId="ADAL" clId="{87F57865-95D4-4976-BBB9-99722EEB07DE}" dt="2020-05-13T14:29:56.574" v="641" actId="478"/>
          <ac:picMkLst>
            <pc:docMk/>
            <pc:sldMk cId="876034938" sldId="374"/>
            <ac:picMk id="3" creationId="{88699773-4C8E-4869-9AE2-0ECFEBF3B5E7}"/>
          </ac:picMkLst>
        </pc:picChg>
        <pc:picChg chg="add mod">
          <ac:chgData name="jfeng003@citymail.cuny.edu" userId="8c88b22f-d974-4aa8-8a94-0dae114e0aef" providerId="ADAL" clId="{87F57865-95D4-4976-BBB9-99722EEB07DE}" dt="2020-05-13T14:31:47.553" v="660" actId="1076"/>
          <ac:picMkLst>
            <pc:docMk/>
            <pc:sldMk cId="876034938" sldId="374"/>
            <ac:picMk id="16" creationId="{9DCDB09A-6C74-47CA-B18D-12E8A6680740}"/>
          </ac:picMkLst>
        </pc:picChg>
        <pc:cxnChg chg="del">
          <ac:chgData name="jfeng003@citymail.cuny.edu" userId="8c88b22f-d974-4aa8-8a94-0dae114e0aef" providerId="ADAL" clId="{87F57865-95D4-4976-BBB9-99722EEB07DE}" dt="2020-05-13T14:24:02.559" v="583" actId="478"/>
          <ac:cxnSpMkLst>
            <pc:docMk/>
            <pc:sldMk cId="876034938" sldId="374"/>
            <ac:cxnSpMk id="8" creationId="{A621144D-B94B-420D-AD1C-1D14618CCD2A}"/>
          </ac:cxnSpMkLst>
        </pc:cxnChg>
      </pc:sldChg>
      <pc:sldChg chg="addSp delSp modSp add ord modTransition modAnim">
        <pc:chgData name="jfeng003@citymail.cuny.edu" userId="8c88b22f-d974-4aa8-8a94-0dae114e0aef" providerId="ADAL" clId="{87F57865-95D4-4976-BBB9-99722EEB07DE}" dt="2020-05-14T19:09:24.831" v="2013"/>
        <pc:sldMkLst>
          <pc:docMk/>
          <pc:sldMk cId="1298267332" sldId="374"/>
        </pc:sldMkLst>
        <pc:spChg chg="mod">
          <ac:chgData name="jfeng003@citymail.cuny.edu" userId="8c88b22f-d974-4aa8-8a94-0dae114e0aef" providerId="ADAL" clId="{87F57865-95D4-4976-BBB9-99722EEB07DE}" dt="2020-05-13T15:52:39.282" v="1061" actId="1076"/>
          <ac:spMkLst>
            <pc:docMk/>
            <pc:sldMk cId="1298267332" sldId="374"/>
            <ac:spMk id="2" creationId="{80C1583B-61BE-4738-8D2E-1C81F63DD47F}"/>
          </ac:spMkLst>
        </pc:spChg>
        <pc:spChg chg="add del mod">
          <ac:chgData name="jfeng003@citymail.cuny.edu" userId="8c88b22f-d974-4aa8-8a94-0dae114e0aef" providerId="ADAL" clId="{87F57865-95D4-4976-BBB9-99722EEB07DE}" dt="2020-05-13T15:15:38.040" v="824" actId="478"/>
          <ac:spMkLst>
            <pc:docMk/>
            <pc:sldMk cId="1298267332" sldId="374"/>
            <ac:spMk id="4" creationId="{CB97EEE8-1209-49B7-8C0E-2E0F567ACBA7}"/>
          </ac:spMkLst>
        </pc:spChg>
        <pc:spChg chg="del">
          <ac:chgData name="jfeng003@citymail.cuny.edu" userId="8c88b22f-d974-4aa8-8a94-0dae114e0aef" providerId="ADAL" clId="{87F57865-95D4-4976-BBB9-99722EEB07DE}" dt="2020-05-13T14:51:43.709" v="774" actId="478"/>
          <ac:spMkLst>
            <pc:docMk/>
            <pc:sldMk cId="1298267332" sldId="374"/>
            <ac:spMk id="5" creationId="{74A97090-2BFE-4233-970B-7887D8461E96}"/>
          </ac:spMkLst>
        </pc:spChg>
        <pc:spChg chg="del">
          <ac:chgData name="jfeng003@citymail.cuny.edu" userId="8c88b22f-d974-4aa8-8a94-0dae114e0aef" providerId="ADAL" clId="{87F57865-95D4-4976-BBB9-99722EEB07DE}" dt="2020-05-13T14:51:43.709" v="774" actId="478"/>
          <ac:spMkLst>
            <pc:docMk/>
            <pc:sldMk cId="1298267332" sldId="374"/>
            <ac:spMk id="6" creationId="{81A58C51-E511-4A78-915A-430D29A5EB9F}"/>
          </ac:spMkLst>
        </pc:spChg>
        <pc:spChg chg="add del mod">
          <ac:chgData name="jfeng003@citymail.cuny.edu" userId="8c88b22f-d974-4aa8-8a94-0dae114e0aef" providerId="ADAL" clId="{87F57865-95D4-4976-BBB9-99722EEB07DE}" dt="2020-05-13T15:15:38.040" v="824" actId="478"/>
          <ac:spMkLst>
            <pc:docMk/>
            <pc:sldMk cId="1298267332" sldId="374"/>
            <ac:spMk id="10" creationId="{038E5EE7-CEC4-4FAC-9733-95A96872AC89}"/>
          </ac:spMkLst>
        </pc:spChg>
        <pc:spChg chg="mod">
          <ac:chgData name="jfeng003@citymail.cuny.edu" userId="8c88b22f-d974-4aa8-8a94-0dae114e0aef" providerId="ADAL" clId="{87F57865-95D4-4976-BBB9-99722EEB07DE}" dt="2020-05-14T13:05:29.330" v="1964" actId="404"/>
          <ac:spMkLst>
            <pc:docMk/>
            <pc:sldMk cId="1298267332" sldId="374"/>
            <ac:spMk id="11" creationId="{F45F1CEA-4099-46BC-92B5-05219FC7F78E}"/>
          </ac:spMkLst>
        </pc:spChg>
        <pc:spChg chg="add mod">
          <ac:chgData name="jfeng003@citymail.cuny.edu" userId="8c88b22f-d974-4aa8-8a94-0dae114e0aef" providerId="ADAL" clId="{87F57865-95D4-4976-BBB9-99722EEB07DE}" dt="2020-05-13T15:55:59.710" v="1125" actId="403"/>
          <ac:spMkLst>
            <pc:docMk/>
            <pc:sldMk cId="1298267332" sldId="374"/>
            <ac:spMk id="16" creationId="{AA79F91B-F305-40B1-8709-FF36F81F650E}"/>
          </ac:spMkLst>
        </pc:spChg>
        <pc:spChg chg="add mod">
          <ac:chgData name="jfeng003@citymail.cuny.edu" userId="8c88b22f-d974-4aa8-8a94-0dae114e0aef" providerId="ADAL" clId="{87F57865-95D4-4976-BBB9-99722EEB07DE}" dt="2020-05-13T15:56:13.975" v="1130" actId="20577"/>
          <ac:spMkLst>
            <pc:docMk/>
            <pc:sldMk cId="1298267332" sldId="374"/>
            <ac:spMk id="21" creationId="{55CE6434-17A1-4AD4-8FF3-60E544877108}"/>
          </ac:spMkLst>
        </pc:spChg>
        <pc:grpChg chg="add del mod">
          <ac:chgData name="jfeng003@citymail.cuny.edu" userId="8c88b22f-d974-4aa8-8a94-0dae114e0aef" providerId="ADAL" clId="{87F57865-95D4-4976-BBB9-99722EEB07DE}" dt="2020-05-13T15:50:54.824" v="1034" actId="165"/>
          <ac:grpSpMkLst>
            <pc:docMk/>
            <pc:sldMk cId="1298267332" sldId="374"/>
            <ac:grpSpMk id="12" creationId="{D43E5F43-E395-428D-AB0D-A986F71D470D}"/>
          </ac:grpSpMkLst>
        </pc:grpChg>
        <pc:grpChg chg="add mod">
          <ac:chgData name="jfeng003@citymail.cuny.edu" userId="8c88b22f-d974-4aa8-8a94-0dae114e0aef" providerId="ADAL" clId="{87F57865-95D4-4976-BBB9-99722EEB07DE}" dt="2020-05-13T15:55:18.927" v="1116" actId="164"/>
          <ac:grpSpMkLst>
            <pc:docMk/>
            <pc:sldMk cId="1298267332" sldId="374"/>
            <ac:grpSpMk id="38" creationId="{88764575-7934-4F7C-9B0F-1792DB1AC189}"/>
          </ac:grpSpMkLst>
        </pc:grpChg>
        <pc:grpChg chg="add mod">
          <ac:chgData name="jfeng003@citymail.cuny.edu" userId="8c88b22f-d974-4aa8-8a94-0dae114e0aef" providerId="ADAL" clId="{87F57865-95D4-4976-BBB9-99722EEB07DE}" dt="2020-05-13T15:55:47.069" v="1123" actId="164"/>
          <ac:grpSpMkLst>
            <pc:docMk/>
            <pc:sldMk cId="1298267332" sldId="374"/>
            <ac:grpSpMk id="42" creationId="{0914A697-2F60-4792-A07B-016D5276C733}"/>
          </ac:grpSpMkLst>
        </pc:grpChg>
        <pc:picChg chg="del">
          <ac:chgData name="jfeng003@citymail.cuny.edu" userId="8c88b22f-d974-4aa8-8a94-0dae114e0aef" providerId="ADAL" clId="{87F57865-95D4-4976-BBB9-99722EEB07DE}" dt="2020-05-13T14:51:39.420" v="772" actId="478"/>
          <ac:picMkLst>
            <pc:docMk/>
            <pc:sldMk cId="1298267332" sldId="374"/>
            <ac:picMk id="3" creationId="{88699773-4C8E-4869-9AE2-0ECFEBF3B5E7}"/>
          </ac:picMkLst>
        </pc:picChg>
        <pc:picChg chg="add mod topLvl modCrop">
          <ac:chgData name="jfeng003@citymail.cuny.edu" userId="8c88b22f-d974-4aa8-8a94-0dae114e0aef" providerId="ADAL" clId="{87F57865-95D4-4976-BBB9-99722EEB07DE}" dt="2020-05-13T15:55:47.069" v="1123" actId="164"/>
          <ac:picMkLst>
            <pc:docMk/>
            <pc:sldMk cId="1298267332" sldId="374"/>
            <ac:picMk id="14" creationId="{A1CBECFD-2310-4CF5-962D-71C2D600DA1D}"/>
          </ac:picMkLst>
        </pc:picChg>
        <pc:picChg chg="add del mod topLvl modCrop">
          <ac:chgData name="jfeng003@citymail.cuny.edu" userId="8c88b22f-d974-4aa8-8a94-0dae114e0aef" providerId="ADAL" clId="{87F57865-95D4-4976-BBB9-99722EEB07DE}" dt="2020-05-13T15:51:07.950" v="1040" actId="478"/>
          <ac:picMkLst>
            <pc:docMk/>
            <pc:sldMk cId="1298267332" sldId="374"/>
            <ac:picMk id="15" creationId="{1179490E-AAEA-4A43-AC63-EE53CC0473C6}"/>
          </ac:picMkLst>
        </pc:picChg>
        <pc:picChg chg="add mod modCrop">
          <ac:chgData name="jfeng003@citymail.cuny.edu" userId="8c88b22f-d974-4aa8-8a94-0dae114e0aef" providerId="ADAL" clId="{87F57865-95D4-4976-BBB9-99722EEB07DE}" dt="2020-05-13T15:55:18.927" v="1116" actId="164"/>
          <ac:picMkLst>
            <pc:docMk/>
            <pc:sldMk cId="1298267332" sldId="374"/>
            <ac:picMk id="17" creationId="{4796141A-4C6B-4A85-8C1B-396C8B8E45E2}"/>
          </ac:picMkLst>
        </pc:picChg>
        <pc:picChg chg="add del mod">
          <ac:chgData name="jfeng003@citymail.cuny.edu" userId="8c88b22f-d974-4aa8-8a94-0dae114e0aef" providerId="ADAL" clId="{87F57865-95D4-4976-BBB9-99722EEB07DE}" dt="2020-05-14T18:46:34.883" v="1996"/>
          <ac:picMkLst>
            <pc:docMk/>
            <pc:sldMk cId="1298267332" sldId="374"/>
            <ac:picMk id="47" creationId="{DF43FD7D-9F82-4371-8237-065B0A2D8CA7}"/>
          </ac:picMkLst>
        </pc:picChg>
        <pc:picChg chg="add del mod">
          <ac:chgData name="jfeng003@citymail.cuny.edu" userId="8c88b22f-d974-4aa8-8a94-0dae114e0aef" providerId="ADAL" clId="{87F57865-95D4-4976-BBB9-99722EEB07DE}" dt="2020-05-14T18:46:49.076" v="1997"/>
          <ac:picMkLst>
            <pc:docMk/>
            <pc:sldMk cId="1298267332" sldId="374"/>
            <ac:picMk id="48" creationId="{0A3F383A-62D1-4D1B-BEB9-1DCE6C36F54B}"/>
          </ac:picMkLst>
        </pc:picChg>
        <pc:picChg chg="add del mod">
          <ac:chgData name="jfeng003@citymail.cuny.edu" userId="8c88b22f-d974-4aa8-8a94-0dae114e0aef" providerId="ADAL" clId="{87F57865-95D4-4976-BBB9-99722EEB07DE}" dt="2020-05-14T18:48:31.356" v="1998"/>
          <ac:picMkLst>
            <pc:docMk/>
            <pc:sldMk cId="1298267332" sldId="374"/>
            <ac:picMk id="49" creationId="{AAC6EA00-369C-40BA-A15F-C63A0656A5D9}"/>
          </ac:picMkLst>
        </pc:picChg>
        <pc:picChg chg="add del mod">
          <ac:chgData name="jfeng003@citymail.cuny.edu" userId="8c88b22f-d974-4aa8-8a94-0dae114e0aef" providerId="ADAL" clId="{87F57865-95D4-4976-BBB9-99722EEB07DE}" dt="2020-05-14T18:51:30.642" v="1999"/>
          <ac:picMkLst>
            <pc:docMk/>
            <pc:sldMk cId="1298267332" sldId="374"/>
            <ac:picMk id="50" creationId="{5F8B2629-CC16-40EC-8BFE-1463EF4D3673}"/>
          </ac:picMkLst>
        </pc:picChg>
        <pc:picChg chg="add del mod">
          <ac:chgData name="jfeng003@citymail.cuny.edu" userId="8c88b22f-d974-4aa8-8a94-0dae114e0aef" providerId="ADAL" clId="{87F57865-95D4-4976-BBB9-99722EEB07DE}" dt="2020-05-14T18:56:02.805" v="2000"/>
          <ac:picMkLst>
            <pc:docMk/>
            <pc:sldMk cId="1298267332" sldId="374"/>
            <ac:picMk id="51" creationId="{D4E63777-4297-4EA6-A7C8-778EDCF29067}"/>
          </ac:picMkLst>
        </pc:picChg>
        <pc:picChg chg="add del mod">
          <ac:chgData name="jfeng003@citymail.cuny.edu" userId="8c88b22f-d974-4aa8-8a94-0dae114e0aef" providerId="ADAL" clId="{87F57865-95D4-4976-BBB9-99722EEB07DE}" dt="2020-05-14T18:56:11.882" v="2001"/>
          <ac:picMkLst>
            <pc:docMk/>
            <pc:sldMk cId="1298267332" sldId="374"/>
            <ac:picMk id="52" creationId="{813CD6D8-25AD-49F8-98AE-87365954E143}"/>
          </ac:picMkLst>
        </pc:picChg>
        <pc:picChg chg="add del mod">
          <ac:chgData name="jfeng003@citymail.cuny.edu" userId="8c88b22f-d974-4aa8-8a94-0dae114e0aef" providerId="ADAL" clId="{87F57865-95D4-4976-BBB9-99722EEB07DE}" dt="2020-05-14T18:56:28.407" v="2002"/>
          <ac:picMkLst>
            <pc:docMk/>
            <pc:sldMk cId="1298267332" sldId="374"/>
            <ac:picMk id="53" creationId="{5C8B3FAD-AC4B-4267-9C21-A18F03853780}"/>
          </ac:picMkLst>
        </pc:picChg>
        <pc:picChg chg="add del mod">
          <ac:chgData name="jfeng003@citymail.cuny.edu" userId="8c88b22f-d974-4aa8-8a94-0dae114e0aef" providerId="ADAL" clId="{87F57865-95D4-4976-BBB9-99722EEB07DE}" dt="2020-05-14T18:56:41.690" v="2003"/>
          <ac:picMkLst>
            <pc:docMk/>
            <pc:sldMk cId="1298267332" sldId="374"/>
            <ac:picMk id="54" creationId="{1924B6BE-5BB6-43B9-993A-AEF2A3D21C55}"/>
          </ac:picMkLst>
        </pc:picChg>
        <pc:picChg chg="add del mod">
          <ac:chgData name="jfeng003@citymail.cuny.edu" userId="8c88b22f-d974-4aa8-8a94-0dae114e0aef" providerId="ADAL" clId="{87F57865-95D4-4976-BBB9-99722EEB07DE}" dt="2020-05-14T18:57:08.899" v="2004"/>
          <ac:picMkLst>
            <pc:docMk/>
            <pc:sldMk cId="1298267332" sldId="374"/>
            <ac:picMk id="55" creationId="{AFDE2EEE-21A1-4800-98D6-C897AEDF5288}"/>
          </ac:picMkLst>
        </pc:picChg>
        <pc:picChg chg="add del mod">
          <ac:chgData name="jfeng003@citymail.cuny.edu" userId="8c88b22f-d974-4aa8-8a94-0dae114e0aef" providerId="ADAL" clId="{87F57865-95D4-4976-BBB9-99722EEB07DE}" dt="2020-05-14T18:57:24.802" v="2005"/>
          <ac:picMkLst>
            <pc:docMk/>
            <pc:sldMk cId="1298267332" sldId="374"/>
            <ac:picMk id="56" creationId="{02B31163-5078-431F-BFB0-FE2257EE9C40}"/>
          </ac:picMkLst>
        </pc:picChg>
        <pc:picChg chg="add del mod">
          <ac:chgData name="jfeng003@citymail.cuny.edu" userId="8c88b22f-d974-4aa8-8a94-0dae114e0aef" providerId="ADAL" clId="{87F57865-95D4-4976-BBB9-99722EEB07DE}" dt="2020-05-14T18:58:48.191" v="2006"/>
          <ac:picMkLst>
            <pc:docMk/>
            <pc:sldMk cId="1298267332" sldId="374"/>
            <ac:picMk id="57" creationId="{023C3BC3-51CA-4A2B-A084-0B339EC6794F}"/>
          </ac:picMkLst>
        </pc:picChg>
        <pc:picChg chg="add del mod">
          <ac:chgData name="jfeng003@citymail.cuny.edu" userId="8c88b22f-d974-4aa8-8a94-0dae114e0aef" providerId="ADAL" clId="{87F57865-95D4-4976-BBB9-99722EEB07DE}" dt="2020-05-14T19:00:22.044" v="2007"/>
          <ac:picMkLst>
            <pc:docMk/>
            <pc:sldMk cId="1298267332" sldId="374"/>
            <ac:picMk id="58" creationId="{688C1106-1258-4CA0-9513-4B43F22D11FC}"/>
          </ac:picMkLst>
        </pc:picChg>
        <pc:picChg chg="add del mod">
          <ac:chgData name="jfeng003@citymail.cuny.edu" userId="8c88b22f-d974-4aa8-8a94-0dae114e0aef" providerId="ADAL" clId="{87F57865-95D4-4976-BBB9-99722EEB07DE}" dt="2020-05-14T19:04:14.068" v="2008"/>
          <ac:picMkLst>
            <pc:docMk/>
            <pc:sldMk cId="1298267332" sldId="374"/>
            <ac:picMk id="59" creationId="{484E2426-DBC1-49A6-9102-E7746F8FC752}"/>
          </ac:picMkLst>
        </pc:picChg>
        <pc:picChg chg="add del mod">
          <ac:chgData name="jfeng003@citymail.cuny.edu" userId="8c88b22f-d974-4aa8-8a94-0dae114e0aef" providerId="ADAL" clId="{87F57865-95D4-4976-BBB9-99722EEB07DE}" dt="2020-05-14T19:04:48.690" v="2009"/>
          <ac:picMkLst>
            <pc:docMk/>
            <pc:sldMk cId="1298267332" sldId="374"/>
            <ac:picMk id="60" creationId="{D295DD61-36EB-4456-9B97-2514DAF0473B}"/>
          </ac:picMkLst>
        </pc:picChg>
        <pc:picChg chg="add del mod">
          <ac:chgData name="jfeng003@citymail.cuny.edu" userId="8c88b22f-d974-4aa8-8a94-0dae114e0aef" providerId="ADAL" clId="{87F57865-95D4-4976-BBB9-99722EEB07DE}" dt="2020-05-14T19:06:40.211" v="2010"/>
          <ac:picMkLst>
            <pc:docMk/>
            <pc:sldMk cId="1298267332" sldId="374"/>
            <ac:picMk id="61" creationId="{0EB5BD16-7E4B-4470-B5E8-BFDF21E92813}"/>
          </ac:picMkLst>
        </pc:picChg>
        <pc:picChg chg="add del mod">
          <ac:chgData name="jfeng003@citymail.cuny.edu" userId="8c88b22f-d974-4aa8-8a94-0dae114e0aef" providerId="ADAL" clId="{87F57865-95D4-4976-BBB9-99722EEB07DE}" dt="2020-05-14T19:07:42.951" v="2011"/>
          <ac:picMkLst>
            <pc:docMk/>
            <pc:sldMk cId="1298267332" sldId="374"/>
            <ac:picMk id="62" creationId="{F5507D81-0393-4893-9F71-F9EDC7A24CE2}"/>
          </ac:picMkLst>
        </pc:picChg>
        <pc:picChg chg="add del mod">
          <ac:chgData name="jfeng003@citymail.cuny.edu" userId="8c88b22f-d974-4aa8-8a94-0dae114e0aef" providerId="ADAL" clId="{87F57865-95D4-4976-BBB9-99722EEB07DE}" dt="2020-05-14T19:08:09.067" v="2012"/>
          <ac:picMkLst>
            <pc:docMk/>
            <pc:sldMk cId="1298267332" sldId="374"/>
            <ac:picMk id="63" creationId="{4E3DAFC9-4FE5-4549-B9AB-343D7AA53DF0}"/>
          </ac:picMkLst>
        </pc:picChg>
        <pc:picChg chg="add del mod">
          <ac:chgData name="jfeng003@citymail.cuny.edu" userId="8c88b22f-d974-4aa8-8a94-0dae114e0aef" providerId="ADAL" clId="{87F57865-95D4-4976-BBB9-99722EEB07DE}" dt="2020-05-14T19:09:24.831" v="2013"/>
          <ac:picMkLst>
            <pc:docMk/>
            <pc:sldMk cId="1298267332" sldId="374"/>
            <ac:picMk id="2048" creationId="{1116A8B4-75B7-45A1-9DEA-AA75A0200901}"/>
          </ac:picMkLst>
        </pc:picChg>
        <pc:picChg chg="add mod">
          <ac:chgData name="jfeng003@citymail.cuny.edu" userId="8c88b22f-d974-4aa8-8a94-0dae114e0aef" providerId="ADAL" clId="{87F57865-95D4-4976-BBB9-99722EEB07DE}" dt="2020-05-14T19:09:24.831" v="2013"/>
          <ac:picMkLst>
            <pc:docMk/>
            <pc:sldMk cId="1298267332" sldId="374"/>
            <ac:picMk id="2049" creationId="{9AEBCFA3-0F87-4AC0-B1C1-34D9EB62E881}"/>
          </ac:picMkLst>
        </pc:picChg>
        <pc:picChg chg="add mod">
          <ac:chgData name="jfeng003@citymail.cuny.edu" userId="8c88b22f-d974-4aa8-8a94-0dae114e0aef" providerId="ADAL" clId="{87F57865-95D4-4976-BBB9-99722EEB07DE}" dt="2020-05-13T15:52:47.288" v="1064" actId="1076"/>
          <ac:picMkLst>
            <pc:docMk/>
            <pc:sldMk cId="1298267332" sldId="374"/>
            <ac:picMk id="2050" creationId="{CC594A38-7BB4-4E49-BB74-0564492FBD6A}"/>
          </ac:picMkLst>
        </pc:picChg>
        <pc:picChg chg="add mod">
          <ac:chgData name="jfeng003@citymail.cuny.edu" userId="8c88b22f-d974-4aa8-8a94-0dae114e0aef" providerId="ADAL" clId="{87F57865-95D4-4976-BBB9-99722EEB07DE}" dt="2020-05-13T15:50:19.409" v="1029" actId="1076"/>
          <ac:picMkLst>
            <pc:docMk/>
            <pc:sldMk cId="1298267332" sldId="374"/>
            <ac:picMk id="2052" creationId="{FE1411BE-8BA6-4C7C-9E99-CF2722F84E1F}"/>
          </ac:picMkLst>
        </pc:picChg>
        <pc:cxnChg chg="del">
          <ac:chgData name="jfeng003@citymail.cuny.edu" userId="8c88b22f-d974-4aa8-8a94-0dae114e0aef" providerId="ADAL" clId="{87F57865-95D4-4976-BBB9-99722EEB07DE}" dt="2020-05-13T14:51:41.191" v="773" actId="478"/>
          <ac:cxnSpMkLst>
            <pc:docMk/>
            <pc:sldMk cId="1298267332" sldId="374"/>
            <ac:cxnSpMk id="8" creationId="{A621144D-B94B-420D-AD1C-1D14618CCD2A}"/>
          </ac:cxnSpMkLst>
        </pc:cxnChg>
        <pc:cxnChg chg="add mod">
          <ac:chgData name="jfeng003@citymail.cuny.edu" userId="8c88b22f-d974-4aa8-8a94-0dae114e0aef" providerId="ADAL" clId="{87F57865-95D4-4976-BBB9-99722EEB07DE}" dt="2020-05-13T15:52:45.853" v="1063" actId="1076"/>
          <ac:cxnSpMkLst>
            <pc:docMk/>
            <pc:sldMk cId="1298267332" sldId="374"/>
            <ac:cxnSpMk id="18" creationId="{DE380199-0A93-48CB-99C9-7F1E3C055D2E}"/>
          </ac:cxnSpMkLst>
        </pc:cxnChg>
        <pc:cxnChg chg="add mod">
          <ac:chgData name="jfeng003@citymail.cuny.edu" userId="8c88b22f-d974-4aa8-8a94-0dae114e0aef" providerId="ADAL" clId="{87F57865-95D4-4976-BBB9-99722EEB07DE}" dt="2020-05-13T15:56:10.723" v="1128" actId="14100"/>
          <ac:cxnSpMkLst>
            <pc:docMk/>
            <pc:sldMk cId="1298267332" sldId="374"/>
            <ac:cxnSpMk id="20" creationId="{6D9C2E5B-66FD-4D9D-88E9-3E2062E94466}"/>
          </ac:cxnSpMkLst>
        </pc:cxnChg>
        <pc:cxnChg chg="add mod">
          <ac:chgData name="jfeng003@citymail.cuny.edu" userId="8c88b22f-d974-4aa8-8a94-0dae114e0aef" providerId="ADAL" clId="{87F57865-95D4-4976-BBB9-99722EEB07DE}" dt="2020-05-13T15:56:10.723" v="1128" actId="14100"/>
          <ac:cxnSpMkLst>
            <pc:docMk/>
            <pc:sldMk cId="1298267332" sldId="374"/>
            <ac:cxnSpMk id="24" creationId="{E9B80D91-C75C-4CF0-BB9D-EA6CF44DD6FF}"/>
          </ac:cxnSpMkLst>
        </pc:cxnChg>
        <pc:cxnChg chg="add mod">
          <ac:chgData name="jfeng003@citymail.cuny.edu" userId="8c88b22f-d974-4aa8-8a94-0dae114e0aef" providerId="ADAL" clId="{87F57865-95D4-4976-BBB9-99722EEB07DE}" dt="2020-05-13T15:56:10.723" v="1128" actId="14100"/>
          <ac:cxnSpMkLst>
            <pc:docMk/>
            <pc:sldMk cId="1298267332" sldId="374"/>
            <ac:cxnSpMk id="25" creationId="{11699FBD-0971-4CFD-8C7E-D0B9A4307438}"/>
          </ac:cxnSpMkLst>
        </pc:cxnChg>
        <pc:cxnChg chg="add mod">
          <ac:chgData name="jfeng003@citymail.cuny.edu" userId="8c88b22f-d974-4aa8-8a94-0dae114e0aef" providerId="ADAL" clId="{87F57865-95D4-4976-BBB9-99722EEB07DE}" dt="2020-05-13T15:56:10.723" v="1128" actId="14100"/>
          <ac:cxnSpMkLst>
            <pc:docMk/>
            <pc:sldMk cId="1298267332" sldId="374"/>
            <ac:cxnSpMk id="33" creationId="{776FA3F2-2E9B-4122-9466-1D1E36049268}"/>
          </ac:cxnSpMkLst>
        </pc:cxnChg>
        <pc:cxnChg chg="add mod">
          <ac:chgData name="jfeng003@citymail.cuny.edu" userId="8c88b22f-d974-4aa8-8a94-0dae114e0aef" providerId="ADAL" clId="{87F57865-95D4-4976-BBB9-99722EEB07DE}" dt="2020-05-13T15:55:59.710" v="1125" actId="403"/>
          <ac:cxnSpMkLst>
            <pc:docMk/>
            <pc:sldMk cId="1298267332" sldId="374"/>
            <ac:cxnSpMk id="41" creationId="{624E0FAA-DC42-4C7F-B8F0-2639CCEF7813}"/>
          </ac:cxnSpMkLst>
        </pc:cxnChg>
      </pc:sldChg>
      <pc:sldChg chg="modSp add del">
        <pc:chgData name="jfeng003@citymail.cuny.edu" userId="8c88b22f-d974-4aa8-8a94-0dae114e0aef" providerId="ADAL" clId="{87F57865-95D4-4976-BBB9-99722EEB07DE}" dt="2020-05-13T15:57:33.306" v="1165" actId="2696"/>
        <pc:sldMkLst>
          <pc:docMk/>
          <pc:sldMk cId="1311348303" sldId="375"/>
        </pc:sldMkLst>
        <pc:spChg chg="mod">
          <ac:chgData name="jfeng003@citymail.cuny.edu" userId="8c88b22f-d974-4aa8-8a94-0dae114e0aef" providerId="ADAL" clId="{87F57865-95D4-4976-BBB9-99722EEB07DE}" dt="2020-05-13T15:24:17.188" v="831" actId="1076"/>
          <ac:spMkLst>
            <pc:docMk/>
            <pc:sldMk cId="1311348303" sldId="375"/>
            <ac:spMk id="2" creationId="{80C1583B-61BE-4738-8D2E-1C81F63DD47F}"/>
          </ac:spMkLst>
        </pc:spChg>
      </pc:sldChg>
      <pc:sldChg chg="add del">
        <pc:chgData name="jfeng003@citymail.cuny.edu" userId="8c88b22f-d974-4aa8-8a94-0dae114e0aef" providerId="ADAL" clId="{87F57865-95D4-4976-BBB9-99722EEB07DE}" dt="2020-05-13T15:57:34.206" v="1166" actId="2696"/>
        <pc:sldMkLst>
          <pc:docMk/>
          <pc:sldMk cId="3800980943" sldId="376"/>
        </pc:sldMkLst>
      </pc:sldChg>
      <pc:sldChg chg="addSp delSp modSp add modTransition modAnim">
        <pc:chgData name="jfeng003@citymail.cuny.edu" userId="8c88b22f-d974-4aa8-8a94-0dae114e0aef" providerId="ADAL" clId="{87F57865-95D4-4976-BBB9-99722EEB07DE}" dt="2020-05-14T19:14:51.802" v="2016"/>
        <pc:sldMkLst>
          <pc:docMk/>
          <pc:sldMk cId="194581638" sldId="377"/>
        </pc:sldMkLst>
        <pc:spChg chg="del">
          <ac:chgData name="jfeng003@citymail.cuny.edu" userId="8c88b22f-d974-4aa8-8a94-0dae114e0aef" providerId="ADAL" clId="{87F57865-95D4-4976-BBB9-99722EEB07DE}" dt="2020-05-13T15:57:00.634" v="1133" actId="478"/>
          <ac:spMkLst>
            <pc:docMk/>
            <pc:sldMk cId="194581638" sldId="377"/>
            <ac:spMk id="2" creationId="{80C1583B-61BE-4738-8D2E-1C81F63DD47F}"/>
          </ac:spMkLst>
        </pc:spChg>
        <pc:spChg chg="del">
          <ac:chgData name="jfeng003@citymail.cuny.edu" userId="8c88b22f-d974-4aa8-8a94-0dae114e0aef" providerId="ADAL" clId="{87F57865-95D4-4976-BBB9-99722EEB07DE}" dt="2020-05-13T15:56:58.485" v="1132" actId="478"/>
          <ac:spMkLst>
            <pc:docMk/>
            <pc:sldMk cId="194581638" sldId="377"/>
            <ac:spMk id="9" creationId="{36581B4E-6FDB-4CAB-B1F3-389FE35F635D}"/>
          </ac:spMkLst>
        </pc:spChg>
        <pc:spChg chg="mod">
          <ac:chgData name="jfeng003@citymail.cuny.edu" userId="8c88b22f-d974-4aa8-8a94-0dae114e0aef" providerId="ADAL" clId="{87F57865-95D4-4976-BBB9-99722EEB07DE}" dt="2020-05-14T13:05:43.211" v="1965" actId="404"/>
          <ac:spMkLst>
            <pc:docMk/>
            <pc:sldMk cId="194581638" sldId="377"/>
            <ac:spMk id="11" creationId="{F45F1CEA-4099-46BC-92B5-05219FC7F78E}"/>
          </ac:spMkLst>
        </pc:spChg>
        <pc:spChg chg="mod">
          <ac:chgData name="jfeng003@citymail.cuny.edu" userId="8c88b22f-d974-4aa8-8a94-0dae114e0aef" providerId="ADAL" clId="{87F57865-95D4-4976-BBB9-99722EEB07DE}" dt="2020-05-13T15:57:02.282" v="1137" actId="6549"/>
          <ac:spMkLst>
            <pc:docMk/>
            <pc:sldMk cId="194581638" sldId="377"/>
            <ac:spMk id="16" creationId="{AA79F91B-F305-40B1-8709-FF36F81F650E}"/>
          </ac:spMkLst>
        </pc:spChg>
        <pc:grpChg chg="del">
          <ac:chgData name="jfeng003@citymail.cuny.edu" userId="8c88b22f-d974-4aa8-8a94-0dae114e0aef" providerId="ADAL" clId="{87F57865-95D4-4976-BBB9-99722EEB07DE}" dt="2020-05-13T15:57:03.873" v="1139" actId="478"/>
          <ac:grpSpMkLst>
            <pc:docMk/>
            <pc:sldMk cId="194581638" sldId="377"/>
            <ac:grpSpMk id="38" creationId="{88764575-7934-4F7C-9B0F-1792DB1AC189}"/>
          </ac:grpSpMkLst>
        </pc:grpChg>
        <pc:picChg chg="add del mod">
          <ac:chgData name="jfeng003@citymail.cuny.edu" userId="8c88b22f-d974-4aa8-8a94-0dae114e0aef" providerId="ADAL" clId="{87F57865-95D4-4976-BBB9-99722EEB07DE}" dt="2020-05-14T19:12:42.116" v="2014"/>
          <ac:picMkLst>
            <pc:docMk/>
            <pc:sldMk cId="194581638" sldId="377"/>
            <ac:picMk id="3" creationId="{8FD291BE-EB1A-486F-9521-36A6FA0D153F}"/>
          </ac:picMkLst>
        </pc:picChg>
        <pc:picChg chg="add del mod">
          <ac:chgData name="jfeng003@citymail.cuny.edu" userId="8c88b22f-d974-4aa8-8a94-0dae114e0aef" providerId="ADAL" clId="{87F57865-95D4-4976-BBB9-99722EEB07DE}" dt="2020-05-14T19:13:54.327" v="2015"/>
          <ac:picMkLst>
            <pc:docMk/>
            <pc:sldMk cId="194581638" sldId="377"/>
            <ac:picMk id="4" creationId="{EB198FBE-CB07-4193-81AD-2069EE822D16}"/>
          </ac:picMkLst>
        </pc:picChg>
        <pc:picChg chg="add del mod">
          <ac:chgData name="jfeng003@citymail.cuny.edu" userId="8c88b22f-d974-4aa8-8a94-0dae114e0aef" providerId="ADAL" clId="{87F57865-95D4-4976-BBB9-99722EEB07DE}" dt="2020-05-14T19:14:51.802" v="2016"/>
          <ac:picMkLst>
            <pc:docMk/>
            <pc:sldMk cId="194581638" sldId="377"/>
            <ac:picMk id="5" creationId="{C99B4CAB-A084-421B-99EE-020D7B3DA7C1}"/>
          </ac:picMkLst>
        </pc:picChg>
        <pc:picChg chg="add mod">
          <ac:chgData name="jfeng003@citymail.cuny.edu" userId="8c88b22f-d974-4aa8-8a94-0dae114e0aef" providerId="ADAL" clId="{87F57865-95D4-4976-BBB9-99722EEB07DE}" dt="2020-05-14T19:14:51.802" v="2016"/>
          <ac:picMkLst>
            <pc:docMk/>
            <pc:sldMk cId="194581638" sldId="377"/>
            <ac:picMk id="6" creationId="{02AAD787-02CD-4E16-B564-ECB618647838}"/>
          </ac:picMkLst>
        </pc:picChg>
        <pc:picChg chg="del">
          <ac:chgData name="jfeng003@citymail.cuny.edu" userId="8c88b22f-d974-4aa8-8a94-0dae114e0aef" providerId="ADAL" clId="{87F57865-95D4-4976-BBB9-99722EEB07DE}" dt="2020-05-13T15:57:03.395" v="1138" actId="478"/>
          <ac:picMkLst>
            <pc:docMk/>
            <pc:sldMk cId="194581638" sldId="377"/>
            <ac:picMk id="14" creationId="{A1CBECFD-2310-4CF5-962D-71C2D600DA1D}"/>
          </ac:picMkLst>
        </pc:picChg>
        <pc:picChg chg="add mod">
          <ac:chgData name="jfeng003@citymail.cuny.edu" userId="8c88b22f-d974-4aa8-8a94-0dae114e0aef" providerId="ADAL" clId="{87F57865-95D4-4976-BBB9-99722EEB07DE}" dt="2020-05-13T15:57:29.552" v="1163" actId="1076"/>
          <ac:picMkLst>
            <pc:docMk/>
            <pc:sldMk cId="194581638" sldId="377"/>
            <ac:picMk id="22" creationId="{FC32578A-8E19-4068-8E4D-CB2CB395C6A9}"/>
          </ac:picMkLst>
        </pc:picChg>
        <pc:picChg chg="del">
          <ac:chgData name="jfeng003@citymail.cuny.edu" userId="8c88b22f-d974-4aa8-8a94-0dae114e0aef" providerId="ADAL" clId="{87F57865-95D4-4976-BBB9-99722EEB07DE}" dt="2020-05-13T15:57:01.564" v="1135" actId="478"/>
          <ac:picMkLst>
            <pc:docMk/>
            <pc:sldMk cId="194581638" sldId="377"/>
            <ac:picMk id="2050" creationId="{CC594A38-7BB4-4E49-BB74-0564492FBD6A}"/>
          </ac:picMkLst>
        </pc:picChg>
        <pc:picChg chg="del">
          <ac:chgData name="jfeng003@citymail.cuny.edu" userId="8c88b22f-d974-4aa8-8a94-0dae114e0aef" providerId="ADAL" clId="{87F57865-95D4-4976-BBB9-99722EEB07DE}" dt="2020-05-13T15:57:01.925" v="1136" actId="478"/>
          <ac:picMkLst>
            <pc:docMk/>
            <pc:sldMk cId="194581638" sldId="377"/>
            <ac:picMk id="2052" creationId="{FE1411BE-8BA6-4C7C-9E99-CF2722F84E1F}"/>
          </ac:picMkLst>
        </pc:picChg>
        <pc:cxnChg chg="del">
          <ac:chgData name="jfeng003@citymail.cuny.edu" userId="8c88b22f-d974-4aa8-8a94-0dae114e0aef" providerId="ADAL" clId="{87F57865-95D4-4976-BBB9-99722EEB07DE}" dt="2020-05-13T15:57:01.140" v="1134" actId="478"/>
          <ac:cxnSpMkLst>
            <pc:docMk/>
            <pc:sldMk cId="194581638" sldId="377"/>
            <ac:cxnSpMk id="18" creationId="{DE380199-0A93-48CB-99C9-7F1E3C055D2E}"/>
          </ac:cxnSpMkLst>
        </pc:cxnChg>
        <pc:cxnChg chg="mod">
          <ac:chgData name="jfeng003@citymail.cuny.edu" userId="8c88b22f-d974-4aa8-8a94-0dae114e0aef" providerId="ADAL" clId="{87F57865-95D4-4976-BBB9-99722EEB07DE}" dt="2020-05-13T15:57:03.873" v="1139" actId="478"/>
          <ac:cxnSpMkLst>
            <pc:docMk/>
            <pc:sldMk cId="194581638" sldId="377"/>
            <ac:cxnSpMk id="20" creationId="{6D9C2E5B-66FD-4D9D-88E9-3E2062E94466}"/>
          </ac:cxnSpMkLst>
        </pc:cxnChg>
        <pc:cxnChg chg="mod">
          <ac:chgData name="jfeng003@citymail.cuny.edu" userId="8c88b22f-d974-4aa8-8a94-0dae114e0aef" providerId="ADAL" clId="{87F57865-95D4-4976-BBB9-99722EEB07DE}" dt="2020-05-13T15:57:03.873" v="1139" actId="478"/>
          <ac:cxnSpMkLst>
            <pc:docMk/>
            <pc:sldMk cId="194581638" sldId="377"/>
            <ac:cxnSpMk id="24" creationId="{E9B80D91-C75C-4CF0-BB9D-EA6CF44DD6FF}"/>
          </ac:cxnSpMkLst>
        </pc:cxnChg>
        <pc:cxnChg chg="mod">
          <ac:chgData name="jfeng003@citymail.cuny.edu" userId="8c88b22f-d974-4aa8-8a94-0dae114e0aef" providerId="ADAL" clId="{87F57865-95D4-4976-BBB9-99722EEB07DE}" dt="2020-05-13T15:57:03.873" v="1139" actId="478"/>
          <ac:cxnSpMkLst>
            <pc:docMk/>
            <pc:sldMk cId="194581638" sldId="377"/>
            <ac:cxnSpMk id="25" creationId="{11699FBD-0971-4CFD-8C7E-D0B9A4307438}"/>
          </ac:cxnSpMkLst>
        </pc:cxnChg>
        <pc:cxnChg chg="mod">
          <ac:chgData name="jfeng003@citymail.cuny.edu" userId="8c88b22f-d974-4aa8-8a94-0dae114e0aef" providerId="ADAL" clId="{87F57865-95D4-4976-BBB9-99722EEB07DE}" dt="2020-05-13T15:57:03.873" v="1139" actId="478"/>
          <ac:cxnSpMkLst>
            <pc:docMk/>
            <pc:sldMk cId="194581638" sldId="377"/>
            <ac:cxnSpMk id="33" creationId="{776FA3F2-2E9B-4122-9466-1D1E36049268}"/>
          </ac:cxnSpMkLst>
        </pc:cxnChg>
      </pc:sldChg>
      <pc:sldChg chg="addSp delSp modSp add modTransition modAnim">
        <pc:chgData name="jfeng003@citymail.cuny.edu" userId="8c88b22f-d974-4aa8-8a94-0dae114e0aef" providerId="ADAL" clId="{87F57865-95D4-4976-BBB9-99722EEB07DE}" dt="2020-05-14T19:24:28.631" v="2027"/>
        <pc:sldMkLst>
          <pc:docMk/>
          <pc:sldMk cId="2580480809" sldId="378"/>
        </pc:sldMkLst>
        <pc:spChg chg="del mod topLvl">
          <ac:chgData name="jfeng003@citymail.cuny.edu" userId="8c88b22f-d974-4aa8-8a94-0dae114e0aef" providerId="ADAL" clId="{87F57865-95D4-4976-BBB9-99722EEB07DE}" dt="2020-05-13T16:37:50.762" v="1305" actId="478"/>
          <ac:spMkLst>
            <pc:docMk/>
            <pc:sldMk cId="2580480809" sldId="378"/>
            <ac:spMk id="10" creationId="{15833A0B-6B53-4B58-9DE4-ACA3C0CA31DA}"/>
          </ac:spMkLst>
        </pc:spChg>
        <pc:spChg chg="mod">
          <ac:chgData name="jfeng003@citymail.cuny.edu" userId="8c88b22f-d974-4aa8-8a94-0dae114e0aef" providerId="ADAL" clId="{87F57865-95D4-4976-BBB9-99722EEB07DE}" dt="2020-05-13T20:23:00.563" v="1538" actId="27636"/>
          <ac:spMkLst>
            <pc:docMk/>
            <pc:sldMk cId="2580480809" sldId="378"/>
            <ac:spMk id="11" creationId="{F45F1CEA-4099-46BC-92B5-05219FC7F78E}"/>
          </ac:spMkLst>
        </pc:spChg>
        <pc:spChg chg="mod topLvl">
          <ac:chgData name="jfeng003@citymail.cuny.edu" userId="8c88b22f-d974-4aa8-8a94-0dae114e0aef" providerId="ADAL" clId="{87F57865-95D4-4976-BBB9-99722EEB07DE}" dt="2020-05-13T20:37:36.628" v="1680" actId="1076"/>
          <ac:spMkLst>
            <pc:docMk/>
            <pc:sldMk cId="2580480809" sldId="378"/>
            <ac:spMk id="12" creationId="{5074F808-B21A-498F-B632-54AC38D602A0}"/>
          </ac:spMkLst>
        </pc:spChg>
        <pc:spChg chg="del mod topLvl">
          <ac:chgData name="jfeng003@citymail.cuny.edu" userId="8c88b22f-d974-4aa8-8a94-0dae114e0aef" providerId="ADAL" clId="{87F57865-95D4-4976-BBB9-99722EEB07DE}" dt="2020-05-13T16:37:59.786" v="1311" actId="478"/>
          <ac:spMkLst>
            <pc:docMk/>
            <pc:sldMk cId="2580480809" sldId="378"/>
            <ac:spMk id="13" creationId="{A99A1AF5-FD81-4400-A767-1490DB99BB66}"/>
          </ac:spMkLst>
        </pc:spChg>
        <pc:spChg chg="del mod topLvl">
          <ac:chgData name="jfeng003@citymail.cuny.edu" userId="8c88b22f-d974-4aa8-8a94-0dae114e0aef" providerId="ADAL" clId="{87F57865-95D4-4976-BBB9-99722EEB07DE}" dt="2020-05-13T16:38:03.882" v="1316" actId="478"/>
          <ac:spMkLst>
            <pc:docMk/>
            <pc:sldMk cId="2580480809" sldId="378"/>
            <ac:spMk id="14" creationId="{7BDCED4A-CE2F-43C1-B6E9-C28B13FD2ADA}"/>
          </ac:spMkLst>
        </pc:spChg>
        <pc:spChg chg="mod topLvl">
          <ac:chgData name="jfeng003@citymail.cuny.edu" userId="8c88b22f-d974-4aa8-8a94-0dae114e0aef" providerId="ADAL" clId="{87F57865-95D4-4976-BBB9-99722EEB07DE}" dt="2020-05-13T20:38:46.607" v="1690" actId="1076"/>
          <ac:spMkLst>
            <pc:docMk/>
            <pc:sldMk cId="2580480809" sldId="378"/>
            <ac:spMk id="15" creationId="{C268B6E7-48C2-4B3D-9F2D-14E463A05EE7}"/>
          </ac:spMkLst>
        </pc:spChg>
        <pc:spChg chg="del mod topLvl">
          <ac:chgData name="jfeng003@citymail.cuny.edu" userId="8c88b22f-d974-4aa8-8a94-0dae114e0aef" providerId="ADAL" clId="{87F57865-95D4-4976-BBB9-99722EEB07DE}" dt="2020-05-13T16:37:53.982" v="1308" actId="478"/>
          <ac:spMkLst>
            <pc:docMk/>
            <pc:sldMk cId="2580480809" sldId="378"/>
            <ac:spMk id="17" creationId="{B82B7E46-735A-4940-9F35-456F94C7FA94}"/>
          </ac:spMkLst>
        </pc:spChg>
        <pc:spChg chg="del mod topLvl">
          <ac:chgData name="jfeng003@citymail.cuny.edu" userId="8c88b22f-d974-4aa8-8a94-0dae114e0aef" providerId="ADAL" clId="{87F57865-95D4-4976-BBB9-99722EEB07DE}" dt="2020-05-13T16:37:53.207" v="1307" actId="478"/>
          <ac:spMkLst>
            <pc:docMk/>
            <pc:sldMk cId="2580480809" sldId="378"/>
            <ac:spMk id="18" creationId="{A470485B-FD3C-43C3-97CA-12AE7D315378}"/>
          </ac:spMkLst>
        </pc:spChg>
        <pc:spChg chg="del mod topLvl">
          <ac:chgData name="jfeng003@citymail.cuny.edu" userId="8c88b22f-d974-4aa8-8a94-0dae114e0aef" providerId="ADAL" clId="{87F57865-95D4-4976-BBB9-99722EEB07DE}" dt="2020-05-13T16:37:51.803" v="1306" actId="478"/>
          <ac:spMkLst>
            <pc:docMk/>
            <pc:sldMk cId="2580480809" sldId="378"/>
            <ac:spMk id="19" creationId="{AE8F0989-772B-4C05-9822-D9B86293439E}"/>
          </ac:spMkLst>
        </pc:spChg>
        <pc:spChg chg="del mod topLvl">
          <ac:chgData name="jfeng003@citymail.cuny.edu" userId="8c88b22f-d974-4aa8-8a94-0dae114e0aef" providerId="ADAL" clId="{87F57865-95D4-4976-BBB9-99722EEB07DE}" dt="2020-05-13T16:38:01.565" v="1313" actId="478"/>
          <ac:spMkLst>
            <pc:docMk/>
            <pc:sldMk cId="2580480809" sldId="378"/>
            <ac:spMk id="24" creationId="{B308F7C1-6133-4A36-905B-F876847A0524}"/>
          </ac:spMkLst>
        </pc:spChg>
        <pc:spChg chg="del mod topLvl">
          <ac:chgData name="jfeng003@citymail.cuny.edu" userId="8c88b22f-d974-4aa8-8a94-0dae114e0aef" providerId="ADAL" clId="{87F57865-95D4-4976-BBB9-99722EEB07DE}" dt="2020-05-13T16:38:03.342" v="1315" actId="478"/>
          <ac:spMkLst>
            <pc:docMk/>
            <pc:sldMk cId="2580480809" sldId="378"/>
            <ac:spMk id="27" creationId="{92D8AAE3-B5E2-4DAC-91BD-0C5944D11185}"/>
          </ac:spMkLst>
        </pc:spChg>
        <pc:spChg chg="mod topLvl">
          <ac:chgData name="jfeng003@citymail.cuny.edu" userId="8c88b22f-d974-4aa8-8a94-0dae114e0aef" providerId="ADAL" clId="{87F57865-95D4-4976-BBB9-99722EEB07DE}" dt="2020-05-13T20:39:22.125" v="1705" actId="1076"/>
          <ac:spMkLst>
            <pc:docMk/>
            <pc:sldMk cId="2580480809" sldId="378"/>
            <ac:spMk id="35" creationId="{2C34E28D-5B5A-4B32-B39D-47EEDB9F86A3}"/>
          </ac:spMkLst>
        </pc:spChg>
        <pc:spChg chg="mod topLvl">
          <ac:chgData name="jfeng003@citymail.cuny.edu" userId="8c88b22f-d974-4aa8-8a94-0dae114e0aef" providerId="ADAL" clId="{87F57865-95D4-4976-BBB9-99722EEB07DE}" dt="2020-05-13T20:18:15.800" v="1419" actId="1076"/>
          <ac:spMkLst>
            <pc:docMk/>
            <pc:sldMk cId="2580480809" sldId="378"/>
            <ac:spMk id="36" creationId="{9CA85890-C490-4A19-A284-A14350A7C79C}"/>
          </ac:spMkLst>
        </pc:spChg>
        <pc:spChg chg="del mod topLvl">
          <ac:chgData name="jfeng003@citymail.cuny.edu" userId="8c88b22f-d974-4aa8-8a94-0dae114e0aef" providerId="ADAL" clId="{87F57865-95D4-4976-BBB9-99722EEB07DE}" dt="2020-05-13T16:37:54.974" v="1309" actId="478"/>
          <ac:spMkLst>
            <pc:docMk/>
            <pc:sldMk cId="2580480809" sldId="378"/>
            <ac:spMk id="40" creationId="{29322273-22E3-4D1B-9DAE-11C846E1217F}"/>
          </ac:spMkLst>
        </pc:spChg>
        <pc:spChg chg="mod topLvl">
          <ac:chgData name="jfeng003@citymail.cuny.edu" userId="8c88b22f-d974-4aa8-8a94-0dae114e0aef" providerId="ADAL" clId="{87F57865-95D4-4976-BBB9-99722EEB07DE}" dt="2020-05-13T20:39:34.754" v="1708" actId="1076"/>
          <ac:spMkLst>
            <pc:docMk/>
            <pc:sldMk cId="2580480809" sldId="378"/>
            <ac:spMk id="48" creationId="{1461D56F-ACD1-4FF1-B13B-08C4601613A0}"/>
          </ac:spMkLst>
        </pc:spChg>
        <pc:spChg chg="del mod topLvl">
          <ac:chgData name="jfeng003@citymail.cuny.edu" userId="8c88b22f-d974-4aa8-8a94-0dae114e0aef" providerId="ADAL" clId="{87F57865-95D4-4976-BBB9-99722EEB07DE}" dt="2020-05-13T20:13:46.129" v="1362" actId="478"/>
          <ac:spMkLst>
            <pc:docMk/>
            <pc:sldMk cId="2580480809" sldId="378"/>
            <ac:spMk id="52" creationId="{C056C2B9-F860-42E6-A087-490E782FFDCD}"/>
          </ac:spMkLst>
        </pc:spChg>
        <pc:spChg chg="add mod">
          <ac:chgData name="jfeng003@citymail.cuny.edu" userId="8c88b22f-d974-4aa8-8a94-0dae114e0aef" providerId="ADAL" clId="{87F57865-95D4-4976-BBB9-99722EEB07DE}" dt="2020-05-13T20:38:14.522" v="1687" actId="1076"/>
          <ac:spMkLst>
            <pc:docMk/>
            <pc:sldMk cId="2580480809" sldId="378"/>
            <ac:spMk id="56" creationId="{4D4A5609-AB12-4069-A00A-DB5DD20B00F3}"/>
          </ac:spMkLst>
        </pc:spChg>
        <pc:spChg chg="add mod">
          <ac:chgData name="jfeng003@citymail.cuny.edu" userId="8c88b22f-d974-4aa8-8a94-0dae114e0aef" providerId="ADAL" clId="{87F57865-95D4-4976-BBB9-99722EEB07DE}" dt="2020-05-13T20:29:52.966" v="1658"/>
          <ac:spMkLst>
            <pc:docMk/>
            <pc:sldMk cId="2580480809" sldId="378"/>
            <ac:spMk id="74" creationId="{188DFE30-57B5-4D93-A0A8-ABEE6A79ED55}"/>
          </ac:spMkLst>
        </pc:spChg>
        <pc:spChg chg="add mod">
          <ac:chgData name="jfeng003@citymail.cuny.edu" userId="8c88b22f-d974-4aa8-8a94-0dae114e0aef" providerId="ADAL" clId="{87F57865-95D4-4976-BBB9-99722EEB07DE}" dt="2020-05-13T20:29:55.117" v="1660"/>
          <ac:spMkLst>
            <pc:docMk/>
            <pc:sldMk cId="2580480809" sldId="378"/>
            <ac:spMk id="102" creationId="{F8B429E9-79A4-4491-B926-C8E253A97018}"/>
          </ac:spMkLst>
        </pc:spChg>
        <pc:spChg chg="add mod">
          <ac:chgData name="jfeng003@citymail.cuny.edu" userId="8c88b22f-d974-4aa8-8a94-0dae114e0aef" providerId="ADAL" clId="{87F57865-95D4-4976-BBB9-99722EEB07DE}" dt="2020-05-13T20:30:23.378" v="1670" actId="1076"/>
          <ac:spMkLst>
            <pc:docMk/>
            <pc:sldMk cId="2580480809" sldId="378"/>
            <ac:spMk id="120" creationId="{8438D16B-4461-4B74-9681-22EA796824CB}"/>
          </ac:spMkLst>
        </pc:spChg>
        <pc:spChg chg="add mod">
          <ac:chgData name="jfeng003@citymail.cuny.edu" userId="8c88b22f-d974-4aa8-8a94-0dae114e0aef" providerId="ADAL" clId="{87F57865-95D4-4976-BBB9-99722EEB07DE}" dt="2020-05-13T20:30:52.920" v="1679" actId="1076"/>
          <ac:spMkLst>
            <pc:docMk/>
            <pc:sldMk cId="2580480809" sldId="378"/>
            <ac:spMk id="136" creationId="{781569D7-3B85-4A55-A437-ABD1D52400EE}"/>
          </ac:spMkLst>
        </pc:spChg>
        <pc:spChg chg="add mod">
          <ac:chgData name="jfeng003@citymail.cuny.edu" userId="8c88b22f-d974-4aa8-8a94-0dae114e0aef" providerId="ADAL" clId="{87F57865-95D4-4976-BBB9-99722EEB07DE}" dt="2020-05-13T20:39:37.798" v="1709" actId="1076"/>
          <ac:spMkLst>
            <pc:docMk/>
            <pc:sldMk cId="2580480809" sldId="378"/>
            <ac:spMk id="145" creationId="{4C5D07C3-6925-4AE8-B68A-A2F6143D0C1A}"/>
          </ac:spMkLst>
        </pc:spChg>
        <pc:spChg chg="add mod">
          <ac:chgData name="jfeng003@citymail.cuny.edu" userId="8c88b22f-d974-4aa8-8a94-0dae114e0aef" providerId="ADAL" clId="{87F57865-95D4-4976-BBB9-99722EEB07DE}" dt="2020-05-13T20:39:51.959" v="1715" actId="1076"/>
          <ac:spMkLst>
            <pc:docMk/>
            <pc:sldMk cId="2580480809" sldId="378"/>
            <ac:spMk id="146" creationId="{F3AFFE6B-3693-4C15-B4B5-E94BA77292D5}"/>
          </ac:spMkLst>
        </pc:spChg>
        <pc:spChg chg="add mod">
          <ac:chgData name="jfeng003@citymail.cuny.edu" userId="8c88b22f-d974-4aa8-8a94-0dae114e0aef" providerId="ADAL" clId="{87F57865-95D4-4976-BBB9-99722EEB07DE}" dt="2020-05-13T20:39:55.607" v="1718" actId="20577"/>
          <ac:spMkLst>
            <pc:docMk/>
            <pc:sldMk cId="2580480809" sldId="378"/>
            <ac:spMk id="147" creationId="{744D79D9-24B6-4D2F-B79E-3C3B4AA2F6B6}"/>
          </ac:spMkLst>
        </pc:spChg>
        <pc:spChg chg="add mod">
          <ac:chgData name="jfeng003@citymail.cuny.edu" userId="8c88b22f-d974-4aa8-8a94-0dae114e0aef" providerId="ADAL" clId="{87F57865-95D4-4976-BBB9-99722EEB07DE}" dt="2020-05-13T20:40:08.355" v="1721" actId="20577"/>
          <ac:spMkLst>
            <pc:docMk/>
            <pc:sldMk cId="2580480809" sldId="378"/>
            <ac:spMk id="148" creationId="{BF7816BF-3A4A-41B0-9DBA-EFE689314D27}"/>
          </ac:spMkLst>
        </pc:spChg>
        <pc:spChg chg="add mod">
          <ac:chgData name="jfeng003@citymail.cuny.edu" userId="8c88b22f-d974-4aa8-8a94-0dae114e0aef" providerId="ADAL" clId="{87F57865-95D4-4976-BBB9-99722EEB07DE}" dt="2020-05-13T20:40:20.585" v="1724" actId="6549"/>
          <ac:spMkLst>
            <pc:docMk/>
            <pc:sldMk cId="2580480809" sldId="378"/>
            <ac:spMk id="149" creationId="{45A59EFC-DA1C-40CF-9F42-17B3BB0F4393}"/>
          </ac:spMkLst>
        </pc:spChg>
        <pc:spChg chg="add del mod">
          <ac:chgData name="jfeng003@citymail.cuny.edu" userId="8c88b22f-d974-4aa8-8a94-0dae114e0aef" providerId="ADAL" clId="{87F57865-95D4-4976-BBB9-99722EEB07DE}" dt="2020-05-13T20:15:45.192" v="1396" actId="11529"/>
          <ac:spMkLst>
            <pc:docMk/>
            <pc:sldMk cId="2580480809" sldId="378"/>
            <ac:spMk id="7172" creationId="{3183DB94-0779-4577-B3A4-7DAD6A8EF2C0}"/>
          </ac:spMkLst>
        </pc:spChg>
        <pc:spChg chg="add mod">
          <ac:chgData name="jfeng003@citymail.cuny.edu" userId="8c88b22f-d974-4aa8-8a94-0dae114e0aef" providerId="ADAL" clId="{87F57865-95D4-4976-BBB9-99722EEB07DE}" dt="2020-05-13T20:26:39.052" v="1597" actId="207"/>
          <ac:spMkLst>
            <pc:docMk/>
            <pc:sldMk cId="2580480809" sldId="378"/>
            <ac:spMk id="7209" creationId="{F8C9573A-3FDD-4F8D-A60D-F5516AC07563}"/>
          </ac:spMkLst>
        </pc:spChg>
        <pc:grpChg chg="add del">
          <ac:chgData name="jfeng003@citymail.cuny.edu" userId="8c88b22f-d974-4aa8-8a94-0dae114e0aef" providerId="ADAL" clId="{87F57865-95D4-4976-BBB9-99722EEB07DE}" dt="2020-05-13T16:37:46.349" v="1304" actId="165"/>
          <ac:grpSpMkLst>
            <pc:docMk/>
            <pc:sldMk cId="2580480809" sldId="378"/>
            <ac:grpSpMk id="8" creationId="{B0560526-77DA-4FC9-B327-F007B7E5FF28}"/>
          </ac:grpSpMkLst>
        </pc:grpChg>
        <pc:picChg chg="del mod topLvl">
          <ac:chgData name="jfeng003@citymail.cuny.edu" userId="8c88b22f-d974-4aa8-8a94-0dae114e0aef" providerId="ADAL" clId="{87F57865-95D4-4976-BBB9-99722EEB07DE}" dt="2020-05-13T20:09:49.578" v="1325" actId="478"/>
          <ac:picMkLst>
            <pc:docMk/>
            <pc:sldMk cId="2580480809" sldId="378"/>
            <ac:picMk id="9" creationId="{D262260F-766F-4FAF-8002-A07410435205}"/>
          </ac:picMkLst>
        </pc:picChg>
        <pc:picChg chg="del">
          <ac:chgData name="jfeng003@citymail.cuny.edu" userId="8c88b22f-d974-4aa8-8a94-0dae114e0aef" providerId="ADAL" clId="{87F57865-95D4-4976-BBB9-99722EEB07DE}" dt="2020-05-13T16:07:40.218" v="1168" actId="478"/>
          <ac:picMkLst>
            <pc:docMk/>
            <pc:sldMk cId="2580480809" sldId="378"/>
            <ac:picMk id="22" creationId="{FC32578A-8E19-4068-8E4D-CB2CB395C6A9}"/>
          </ac:picMkLst>
        </pc:picChg>
        <pc:picChg chg="mod topLvl">
          <ac:chgData name="jfeng003@citymail.cuny.edu" userId="8c88b22f-d974-4aa8-8a94-0dae114e0aef" providerId="ADAL" clId="{87F57865-95D4-4976-BBB9-99722EEB07DE}" dt="2020-05-13T20:18:15.800" v="1419" actId="1076"/>
          <ac:picMkLst>
            <pc:docMk/>
            <pc:sldMk cId="2580480809" sldId="378"/>
            <ac:picMk id="29" creationId="{823A1469-C90E-4020-91B3-5ABB07C4022A}"/>
          </ac:picMkLst>
        </pc:picChg>
        <pc:picChg chg="mod topLvl">
          <ac:chgData name="jfeng003@citymail.cuny.edu" userId="8c88b22f-d974-4aa8-8a94-0dae114e0aef" providerId="ADAL" clId="{87F57865-95D4-4976-BBB9-99722EEB07DE}" dt="2020-05-13T20:18:15.800" v="1419" actId="1076"/>
          <ac:picMkLst>
            <pc:docMk/>
            <pc:sldMk cId="2580480809" sldId="378"/>
            <ac:picMk id="30" creationId="{FBA7FA8F-658E-45DC-BAAF-C0384CCC3901}"/>
          </ac:picMkLst>
        </pc:picChg>
        <pc:picChg chg="mod topLvl">
          <ac:chgData name="jfeng003@citymail.cuny.edu" userId="8c88b22f-d974-4aa8-8a94-0dae114e0aef" providerId="ADAL" clId="{87F57865-95D4-4976-BBB9-99722EEB07DE}" dt="2020-05-13T20:18:15.800" v="1419" actId="1076"/>
          <ac:picMkLst>
            <pc:docMk/>
            <pc:sldMk cId="2580480809" sldId="378"/>
            <ac:picMk id="31" creationId="{DCF512B9-6DA4-4A7D-A2CA-E14C3AAE79C7}"/>
          </ac:picMkLst>
        </pc:picChg>
        <pc:picChg chg="mod topLvl">
          <ac:chgData name="jfeng003@citymail.cuny.edu" userId="8c88b22f-d974-4aa8-8a94-0dae114e0aef" providerId="ADAL" clId="{87F57865-95D4-4976-BBB9-99722EEB07DE}" dt="2020-05-13T20:18:15.800" v="1419" actId="1076"/>
          <ac:picMkLst>
            <pc:docMk/>
            <pc:sldMk cId="2580480809" sldId="378"/>
            <ac:picMk id="32" creationId="{469D02DF-3A0E-4716-9D06-AE24D26E97D6}"/>
          </ac:picMkLst>
        </pc:picChg>
        <pc:picChg chg="mod topLvl">
          <ac:chgData name="jfeng003@citymail.cuny.edu" userId="8c88b22f-d974-4aa8-8a94-0dae114e0aef" providerId="ADAL" clId="{87F57865-95D4-4976-BBB9-99722EEB07DE}" dt="2020-05-13T20:18:15.800" v="1419" actId="1076"/>
          <ac:picMkLst>
            <pc:docMk/>
            <pc:sldMk cId="2580480809" sldId="378"/>
            <ac:picMk id="33" creationId="{7939098E-56CA-4C06-9992-610EA292826A}"/>
          </ac:picMkLst>
        </pc:picChg>
        <pc:picChg chg="mod topLvl">
          <ac:chgData name="jfeng003@citymail.cuny.edu" userId="8c88b22f-d974-4aa8-8a94-0dae114e0aef" providerId="ADAL" clId="{87F57865-95D4-4976-BBB9-99722EEB07DE}" dt="2020-05-13T20:18:15.800" v="1419" actId="1076"/>
          <ac:picMkLst>
            <pc:docMk/>
            <pc:sldMk cId="2580480809" sldId="378"/>
            <ac:picMk id="34" creationId="{E56C7671-86B1-4D21-8D87-463C796D1F9C}"/>
          </ac:picMkLst>
        </pc:picChg>
        <pc:picChg chg="del mod topLvl">
          <ac:chgData name="jfeng003@citymail.cuny.edu" userId="8c88b22f-d974-4aa8-8a94-0dae114e0aef" providerId="ADAL" clId="{87F57865-95D4-4976-BBB9-99722EEB07DE}" dt="2020-05-13T20:12:09.200" v="1340" actId="478"/>
          <ac:picMkLst>
            <pc:docMk/>
            <pc:sldMk cId="2580480809" sldId="378"/>
            <ac:picMk id="37" creationId="{9C30F910-ED4C-486A-A979-4F17AB3B0735}"/>
          </ac:picMkLst>
        </pc:picChg>
        <pc:picChg chg="del mod topLvl">
          <ac:chgData name="jfeng003@citymail.cuny.edu" userId="8c88b22f-d974-4aa8-8a94-0dae114e0aef" providerId="ADAL" clId="{87F57865-95D4-4976-BBB9-99722EEB07DE}" dt="2020-05-13T20:12:08.764" v="1339" actId="478"/>
          <ac:picMkLst>
            <pc:docMk/>
            <pc:sldMk cId="2580480809" sldId="378"/>
            <ac:picMk id="38" creationId="{5452071C-0A95-449A-840F-54778ED43EF4}"/>
          </ac:picMkLst>
        </pc:picChg>
        <pc:picChg chg="del mod topLvl">
          <ac:chgData name="jfeng003@citymail.cuny.edu" userId="8c88b22f-d974-4aa8-8a94-0dae114e0aef" providerId="ADAL" clId="{87F57865-95D4-4976-BBB9-99722EEB07DE}" dt="2020-05-13T20:12:08.268" v="1338" actId="478"/>
          <ac:picMkLst>
            <pc:docMk/>
            <pc:sldMk cId="2580480809" sldId="378"/>
            <ac:picMk id="39" creationId="{2F4D5AB9-4D19-4B62-B880-58BB23A9CF9F}"/>
          </ac:picMkLst>
        </pc:picChg>
        <pc:picChg chg="del mod topLvl">
          <ac:chgData name="jfeng003@citymail.cuny.edu" userId="8c88b22f-d974-4aa8-8a94-0dae114e0aef" providerId="ADAL" clId="{87F57865-95D4-4976-BBB9-99722EEB07DE}" dt="2020-05-13T20:10:48.449" v="1332" actId="478"/>
          <ac:picMkLst>
            <pc:docMk/>
            <pc:sldMk cId="2580480809" sldId="378"/>
            <ac:picMk id="53" creationId="{D2003673-BD3B-4902-A6F7-39776547CBEA}"/>
          </ac:picMkLst>
        </pc:picChg>
        <pc:picChg chg="add del mod">
          <ac:chgData name="jfeng003@citymail.cuny.edu" userId="8c88b22f-d974-4aa8-8a94-0dae114e0aef" providerId="ADAL" clId="{87F57865-95D4-4976-BBB9-99722EEB07DE}" dt="2020-05-14T19:16:09.157" v="2017"/>
          <ac:picMkLst>
            <pc:docMk/>
            <pc:sldMk cId="2580480809" sldId="378"/>
            <ac:picMk id="68" creationId="{0AB989A4-E642-4347-A92C-E2EFBF7ED87F}"/>
          </ac:picMkLst>
        </pc:picChg>
        <pc:picChg chg="add del mod">
          <ac:chgData name="jfeng003@citymail.cuny.edu" userId="8c88b22f-d974-4aa8-8a94-0dae114e0aef" providerId="ADAL" clId="{87F57865-95D4-4976-BBB9-99722EEB07DE}" dt="2020-05-14T19:16:21.266" v="2018"/>
          <ac:picMkLst>
            <pc:docMk/>
            <pc:sldMk cId="2580480809" sldId="378"/>
            <ac:picMk id="69" creationId="{ABCA76D1-E947-43C0-917D-6E3E840B4895}"/>
          </ac:picMkLst>
        </pc:picChg>
        <pc:picChg chg="add del mod">
          <ac:chgData name="jfeng003@citymail.cuny.edu" userId="8c88b22f-d974-4aa8-8a94-0dae114e0aef" providerId="ADAL" clId="{87F57865-95D4-4976-BBB9-99722EEB07DE}" dt="2020-05-14T19:17:12.909" v="2019"/>
          <ac:picMkLst>
            <pc:docMk/>
            <pc:sldMk cId="2580480809" sldId="378"/>
            <ac:picMk id="70" creationId="{F4CD4B0F-92D8-4799-8585-32104CC82B24}"/>
          </ac:picMkLst>
        </pc:picChg>
        <pc:picChg chg="add del mod">
          <ac:chgData name="jfeng003@citymail.cuny.edu" userId="8c88b22f-d974-4aa8-8a94-0dae114e0aef" providerId="ADAL" clId="{87F57865-95D4-4976-BBB9-99722EEB07DE}" dt="2020-05-14T19:19:29.776" v="2020"/>
          <ac:picMkLst>
            <pc:docMk/>
            <pc:sldMk cId="2580480809" sldId="378"/>
            <ac:picMk id="72" creationId="{BFAF34A7-75C8-42C3-B2B7-1E54D34CE354}"/>
          </ac:picMkLst>
        </pc:picChg>
        <pc:picChg chg="add del mod">
          <ac:chgData name="jfeng003@citymail.cuny.edu" userId="8c88b22f-d974-4aa8-8a94-0dae114e0aef" providerId="ADAL" clId="{87F57865-95D4-4976-BBB9-99722EEB07DE}" dt="2020-05-14T19:19:36.139" v="2021"/>
          <ac:picMkLst>
            <pc:docMk/>
            <pc:sldMk cId="2580480809" sldId="378"/>
            <ac:picMk id="73" creationId="{301D1013-FFE5-48A6-A5AA-BB53E3F5DC35}"/>
          </ac:picMkLst>
        </pc:picChg>
        <pc:picChg chg="add del mod">
          <ac:chgData name="jfeng003@citymail.cuny.edu" userId="8c88b22f-d974-4aa8-8a94-0dae114e0aef" providerId="ADAL" clId="{87F57865-95D4-4976-BBB9-99722EEB07DE}" dt="2020-05-14T19:20:30.452" v="2022"/>
          <ac:picMkLst>
            <pc:docMk/>
            <pc:sldMk cId="2580480809" sldId="378"/>
            <ac:picMk id="75" creationId="{DBDAD10F-80F8-4D93-981B-3E35757BBA09}"/>
          </ac:picMkLst>
        </pc:picChg>
        <pc:picChg chg="add del mod">
          <ac:chgData name="jfeng003@citymail.cuny.edu" userId="8c88b22f-d974-4aa8-8a94-0dae114e0aef" providerId="ADAL" clId="{87F57865-95D4-4976-BBB9-99722EEB07DE}" dt="2020-05-14T19:22:13.912" v="2023"/>
          <ac:picMkLst>
            <pc:docMk/>
            <pc:sldMk cId="2580480809" sldId="378"/>
            <ac:picMk id="76" creationId="{589D9E34-3E75-4533-9FD0-09B2E84D98D2}"/>
          </ac:picMkLst>
        </pc:picChg>
        <pc:picChg chg="add del mod">
          <ac:chgData name="jfeng003@citymail.cuny.edu" userId="8c88b22f-d974-4aa8-8a94-0dae114e0aef" providerId="ADAL" clId="{87F57865-95D4-4976-BBB9-99722EEB07DE}" dt="2020-05-14T19:22:27.076" v="2024"/>
          <ac:picMkLst>
            <pc:docMk/>
            <pc:sldMk cId="2580480809" sldId="378"/>
            <ac:picMk id="77" creationId="{97F435D7-7A3F-4978-B831-3277DB0D272D}"/>
          </ac:picMkLst>
        </pc:picChg>
        <pc:picChg chg="add del mod">
          <ac:chgData name="jfeng003@citymail.cuny.edu" userId="8c88b22f-d974-4aa8-8a94-0dae114e0aef" providerId="ADAL" clId="{87F57865-95D4-4976-BBB9-99722EEB07DE}" dt="2020-05-14T19:23:14.181" v="2025"/>
          <ac:picMkLst>
            <pc:docMk/>
            <pc:sldMk cId="2580480809" sldId="378"/>
            <ac:picMk id="78" creationId="{F22EA6D7-AA2C-4962-BA38-151398EE28E5}"/>
          </ac:picMkLst>
        </pc:picChg>
        <pc:picChg chg="add del mod">
          <ac:chgData name="jfeng003@citymail.cuny.edu" userId="8c88b22f-d974-4aa8-8a94-0dae114e0aef" providerId="ADAL" clId="{87F57865-95D4-4976-BBB9-99722EEB07DE}" dt="2020-05-14T19:23:36.844" v="2026"/>
          <ac:picMkLst>
            <pc:docMk/>
            <pc:sldMk cId="2580480809" sldId="378"/>
            <ac:picMk id="79" creationId="{47DDE8B5-CD41-4D66-895A-0927D0A82B82}"/>
          </ac:picMkLst>
        </pc:picChg>
        <pc:picChg chg="add del mod">
          <ac:chgData name="jfeng003@citymail.cuny.edu" userId="8c88b22f-d974-4aa8-8a94-0dae114e0aef" providerId="ADAL" clId="{87F57865-95D4-4976-BBB9-99722EEB07DE}" dt="2020-05-14T19:24:28.631" v="2027"/>
          <ac:picMkLst>
            <pc:docMk/>
            <pc:sldMk cId="2580480809" sldId="378"/>
            <ac:picMk id="81" creationId="{350D140E-53A9-4B7B-A7F1-2CF4555311F2}"/>
          </ac:picMkLst>
        </pc:picChg>
        <pc:picChg chg="add mod">
          <ac:chgData name="jfeng003@citymail.cuny.edu" userId="8c88b22f-d974-4aa8-8a94-0dae114e0aef" providerId="ADAL" clId="{87F57865-95D4-4976-BBB9-99722EEB07DE}" dt="2020-05-14T19:24:28.631" v="2027"/>
          <ac:picMkLst>
            <pc:docMk/>
            <pc:sldMk cId="2580480809" sldId="378"/>
            <ac:picMk id="82" creationId="{9EE1A8F0-FED8-40C5-A708-AB0AE3E86673}"/>
          </ac:picMkLst>
        </pc:picChg>
        <pc:picChg chg="add mod">
          <ac:chgData name="jfeng003@citymail.cuny.edu" userId="8c88b22f-d974-4aa8-8a94-0dae114e0aef" providerId="ADAL" clId="{87F57865-95D4-4976-BBB9-99722EEB07DE}" dt="2020-05-13T20:25:24.978" v="1571" actId="1076"/>
          <ac:picMkLst>
            <pc:docMk/>
            <pc:sldMk cId="2580480809" sldId="378"/>
            <ac:picMk id="89" creationId="{AA210924-429C-48D7-9F0A-7DFE4811B752}"/>
          </ac:picMkLst>
        </pc:picChg>
        <pc:picChg chg="add mod">
          <ac:chgData name="jfeng003@citymail.cuny.edu" userId="8c88b22f-d974-4aa8-8a94-0dae114e0aef" providerId="ADAL" clId="{87F57865-95D4-4976-BBB9-99722EEB07DE}" dt="2020-05-13T20:25:24.978" v="1571" actId="1076"/>
          <ac:picMkLst>
            <pc:docMk/>
            <pc:sldMk cId="2580480809" sldId="378"/>
            <ac:picMk id="90" creationId="{A8F448BD-A641-46D4-A2A9-07E42639585F}"/>
          </ac:picMkLst>
        </pc:picChg>
        <pc:picChg chg="add mod">
          <ac:chgData name="jfeng003@citymail.cuny.edu" userId="8c88b22f-d974-4aa8-8a94-0dae114e0aef" providerId="ADAL" clId="{87F57865-95D4-4976-BBB9-99722EEB07DE}" dt="2020-05-13T20:18:15.800" v="1419" actId="1076"/>
          <ac:picMkLst>
            <pc:docMk/>
            <pc:sldMk cId="2580480809" sldId="378"/>
            <ac:picMk id="7170" creationId="{3F03AC4F-6F16-4140-B9E9-E8E85AB58C6E}"/>
          </ac:picMkLst>
        </pc:picChg>
        <pc:cxnChg chg="del mod topLvl">
          <ac:chgData name="jfeng003@citymail.cuny.edu" userId="8c88b22f-d974-4aa8-8a94-0dae114e0aef" providerId="ADAL" clId="{87F57865-95D4-4976-BBB9-99722EEB07DE}" dt="2020-05-13T16:38:05.690" v="1319" actId="478"/>
          <ac:cxnSpMkLst>
            <pc:docMk/>
            <pc:sldMk cId="2580480809" sldId="378"/>
            <ac:cxnSpMk id="20" creationId="{96ED895A-C819-46AA-9EF2-6690DD5265C3}"/>
          </ac:cxnSpMkLst>
        </pc:cxnChg>
        <pc:cxnChg chg="del mod topLvl">
          <ac:chgData name="jfeng003@citymail.cuny.edu" userId="8c88b22f-d974-4aa8-8a94-0dae114e0aef" providerId="ADAL" clId="{87F57865-95D4-4976-BBB9-99722EEB07DE}" dt="2020-05-13T16:38:08.633" v="1321" actId="478"/>
          <ac:cxnSpMkLst>
            <pc:docMk/>
            <pc:sldMk cId="2580480809" sldId="378"/>
            <ac:cxnSpMk id="21" creationId="{9B824223-EBEB-4584-A754-9ABB9434B381}"/>
          </ac:cxnSpMkLst>
        </pc:cxnChg>
        <pc:cxnChg chg="del mod topLvl">
          <ac:chgData name="jfeng003@citymail.cuny.edu" userId="8c88b22f-d974-4aa8-8a94-0dae114e0aef" providerId="ADAL" clId="{87F57865-95D4-4976-BBB9-99722EEB07DE}" dt="2020-05-13T20:10:40.742" v="1331" actId="478"/>
          <ac:cxnSpMkLst>
            <pc:docMk/>
            <pc:sldMk cId="2580480809" sldId="378"/>
            <ac:cxnSpMk id="23" creationId="{7E33B07B-690D-45AD-9B20-7D26AEE0A0E2}"/>
          </ac:cxnSpMkLst>
        </pc:cxnChg>
        <pc:cxnChg chg="del mod topLvl">
          <ac:chgData name="jfeng003@citymail.cuny.edu" userId="8c88b22f-d974-4aa8-8a94-0dae114e0aef" providerId="ADAL" clId="{87F57865-95D4-4976-BBB9-99722EEB07DE}" dt="2020-05-13T16:38:04.946" v="1318" actId="478"/>
          <ac:cxnSpMkLst>
            <pc:docMk/>
            <pc:sldMk cId="2580480809" sldId="378"/>
            <ac:cxnSpMk id="25" creationId="{D399C388-AF0A-4D12-B2FD-0F41EB69CE59}"/>
          </ac:cxnSpMkLst>
        </pc:cxnChg>
        <pc:cxnChg chg="del mod topLvl">
          <ac:chgData name="jfeng003@citymail.cuny.edu" userId="8c88b22f-d974-4aa8-8a94-0dae114e0aef" providerId="ADAL" clId="{87F57865-95D4-4976-BBB9-99722EEB07DE}" dt="2020-05-13T16:38:10.806" v="1323" actId="478"/>
          <ac:cxnSpMkLst>
            <pc:docMk/>
            <pc:sldMk cId="2580480809" sldId="378"/>
            <ac:cxnSpMk id="26" creationId="{EC06B09D-399C-4F87-A145-D4870ABA397F}"/>
          </ac:cxnSpMkLst>
        </pc:cxnChg>
        <pc:cxnChg chg="del mod topLvl">
          <ac:chgData name="jfeng003@citymail.cuny.edu" userId="8c88b22f-d974-4aa8-8a94-0dae114e0aef" providerId="ADAL" clId="{87F57865-95D4-4976-BBB9-99722EEB07DE}" dt="2020-05-13T16:38:04.418" v="1317" actId="478"/>
          <ac:cxnSpMkLst>
            <pc:docMk/>
            <pc:sldMk cId="2580480809" sldId="378"/>
            <ac:cxnSpMk id="28" creationId="{56AF2FB6-1197-4E86-9860-22AB794F58C8}"/>
          </ac:cxnSpMkLst>
        </pc:cxnChg>
        <pc:cxnChg chg="del mod topLvl">
          <ac:chgData name="jfeng003@citymail.cuny.edu" userId="8c88b22f-d974-4aa8-8a94-0dae114e0aef" providerId="ADAL" clId="{87F57865-95D4-4976-BBB9-99722EEB07DE}" dt="2020-05-13T16:38:09.456" v="1322" actId="478"/>
          <ac:cxnSpMkLst>
            <pc:docMk/>
            <pc:sldMk cId="2580480809" sldId="378"/>
            <ac:cxnSpMk id="43" creationId="{705F8C49-69A2-48C1-8846-77366F66F0ED}"/>
          </ac:cxnSpMkLst>
        </pc:cxnChg>
        <pc:cxnChg chg="del mod topLvl">
          <ac:chgData name="jfeng003@citymail.cuny.edu" userId="8c88b22f-d974-4aa8-8a94-0dae114e0aef" providerId="ADAL" clId="{87F57865-95D4-4976-BBB9-99722EEB07DE}" dt="2020-05-13T16:38:11.757" v="1324" actId="478"/>
          <ac:cxnSpMkLst>
            <pc:docMk/>
            <pc:sldMk cId="2580480809" sldId="378"/>
            <ac:cxnSpMk id="44" creationId="{EB0E25B6-CFAB-4DB7-A520-D79104BBBF62}"/>
          </ac:cxnSpMkLst>
        </pc:cxnChg>
        <pc:cxnChg chg="del mod topLvl">
          <ac:chgData name="jfeng003@citymail.cuny.edu" userId="8c88b22f-d974-4aa8-8a94-0dae114e0aef" providerId="ADAL" clId="{87F57865-95D4-4976-BBB9-99722EEB07DE}" dt="2020-05-13T16:37:56.463" v="1310" actId="478"/>
          <ac:cxnSpMkLst>
            <pc:docMk/>
            <pc:sldMk cId="2580480809" sldId="378"/>
            <ac:cxnSpMk id="45" creationId="{03D49FA1-A248-4AA1-90A5-C258530C65A5}"/>
          </ac:cxnSpMkLst>
        </pc:cxnChg>
        <pc:cxnChg chg="mod topLvl">
          <ac:chgData name="jfeng003@citymail.cuny.edu" userId="8c88b22f-d974-4aa8-8a94-0dae114e0aef" providerId="ADAL" clId="{87F57865-95D4-4976-BBB9-99722EEB07DE}" dt="2020-05-13T20:38:46.607" v="1690" actId="1076"/>
          <ac:cxnSpMkLst>
            <pc:docMk/>
            <pc:sldMk cId="2580480809" sldId="378"/>
            <ac:cxnSpMk id="46" creationId="{8EC424DC-B49A-4999-B089-C7841990BAB0}"/>
          </ac:cxnSpMkLst>
        </pc:cxnChg>
        <pc:cxnChg chg="del mod topLvl">
          <ac:chgData name="jfeng003@citymail.cuny.edu" userId="8c88b22f-d974-4aa8-8a94-0dae114e0aef" providerId="ADAL" clId="{87F57865-95D4-4976-BBB9-99722EEB07DE}" dt="2020-05-13T16:38:00.645" v="1312" actId="478"/>
          <ac:cxnSpMkLst>
            <pc:docMk/>
            <pc:sldMk cId="2580480809" sldId="378"/>
            <ac:cxnSpMk id="47" creationId="{853581E0-C4DF-4C24-8C7B-8908C9ADA048}"/>
          </ac:cxnSpMkLst>
        </pc:cxnChg>
        <pc:cxnChg chg="del mod topLvl">
          <ac:chgData name="jfeng003@citymail.cuny.edu" userId="8c88b22f-d974-4aa8-8a94-0dae114e0aef" providerId="ADAL" clId="{87F57865-95D4-4976-BBB9-99722EEB07DE}" dt="2020-05-13T20:12:10.451" v="1342" actId="478"/>
          <ac:cxnSpMkLst>
            <pc:docMk/>
            <pc:sldMk cId="2580480809" sldId="378"/>
            <ac:cxnSpMk id="49" creationId="{419B9A5E-28B0-4D38-86F9-4FA8C0A721FA}"/>
          </ac:cxnSpMkLst>
        </pc:cxnChg>
        <pc:cxnChg chg="del mod topLvl">
          <ac:chgData name="jfeng003@citymail.cuny.edu" userId="8c88b22f-d974-4aa8-8a94-0dae114e0aef" providerId="ADAL" clId="{87F57865-95D4-4976-BBB9-99722EEB07DE}" dt="2020-05-13T16:38:06.719" v="1320" actId="478"/>
          <ac:cxnSpMkLst>
            <pc:docMk/>
            <pc:sldMk cId="2580480809" sldId="378"/>
            <ac:cxnSpMk id="50" creationId="{BE97A9AB-6190-4428-AFDB-53C79DCB337C}"/>
          </ac:cxnSpMkLst>
        </pc:cxnChg>
        <pc:cxnChg chg="del mod topLvl">
          <ac:chgData name="jfeng003@citymail.cuny.edu" userId="8c88b22f-d974-4aa8-8a94-0dae114e0aef" providerId="ADAL" clId="{87F57865-95D4-4976-BBB9-99722EEB07DE}" dt="2020-05-13T16:38:02.126" v="1314" actId="478"/>
          <ac:cxnSpMkLst>
            <pc:docMk/>
            <pc:sldMk cId="2580480809" sldId="378"/>
            <ac:cxnSpMk id="51" creationId="{316FCC49-40C6-4C63-965C-5EE8071225D6}"/>
          </ac:cxnSpMkLst>
        </pc:cxnChg>
        <pc:cxnChg chg="del mod topLvl">
          <ac:chgData name="jfeng003@citymail.cuny.edu" userId="8c88b22f-d974-4aa8-8a94-0dae114e0aef" providerId="ADAL" clId="{87F57865-95D4-4976-BBB9-99722EEB07DE}" dt="2020-05-13T20:12:09.696" v="1341" actId="478"/>
          <ac:cxnSpMkLst>
            <pc:docMk/>
            <pc:sldMk cId="2580480809" sldId="378"/>
            <ac:cxnSpMk id="54" creationId="{BD49D8AE-F7EF-45A7-9221-CB976F23A10C}"/>
          </ac:cxnSpMkLst>
        </pc:cxnChg>
        <pc:cxnChg chg="add mod">
          <ac:chgData name="jfeng003@citymail.cuny.edu" userId="8c88b22f-d974-4aa8-8a94-0dae114e0aef" providerId="ADAL" clId="{87F57865-95D4-4976-BBB9-99722EEB07DE}" dt="2020-05-13T20:18:15.800" v="1419" actId="1076"/>
          <ac:cxnSpMkLst>
            <pc:docMk/>
            <pc:sldMk cId="2580480809" sldId="378"/>
            <ac:cxnSpMk id="57" creationId="{27464B3B-EBE2-4F1D-85CD-614CAD24E786}"/>
          </ac:cxnSpMkLst>
        </pc:cxnChg>
        <pc:cxnChg chg="add mod">
          <ac:chgData name="jfeng003@citymail.cuny.edu" userId="8c88b22f-d974-4aa8-8a94-0dae114e0aef" providerId="ADAL" clId="{87F57865-95D4-4976-BBB9-99722EEB07DE}" dt="2020-05-13T20:38:14.522" v="1687" actId="1076"/>
          <ac:cxnSpMkLst>
            <pc:docMk/>
            <pc:sldMk cId="2580480809" sldId="378"/>
            <ac:cxnSpMk id="59" creationId="{A08CEA56-5771-48D1-9A57-3FD9A5B45533}"/>
          </ac:cxnSpMkLst>
        </pc:cxnChg>
        <pc:cxnChg chg="add del mod">
          <ac:chgData name="jfeng003@citymail.cuny.edu" userId="8c88b22f-d974-4aa8-8a94-0dae114e0aef" providerId="ADAL" clId="{87F57865-95D4-4976-BBB9-99722EEB07DE}" dt="2020-05-13T20:19:49.355" v="1456" actId="478"/>
          <ac:cxnSpMkLst>
            <pc:docMk/>
            <pc:sldMk cId="2580480809" sldId="378"/>
            <ac:cxnSpMk id="71" creationId="{E3417200-3C6B-44F5-A6B6-A44361AD3B42}"/>
          </ac:cxnSpMkLst>
        </pc:cxnChg>
        <pc:cxnChg chg="add del mod">
          <ac:chgData name="jfeng003@citymail.cuny.edu" userId="8c88b22f-d974-4aa8-8a94-0dae114e0aef" providerId="ADAL" clId="{87F57865-95D4-4976-BBB9-99722EEB07DE}" dt="2020-05-13T20:20:17.854" v="1464" actId="478"/>
          <ac:cxnSpMkLst>
            <pc:docMk/>
            <pc:sldMk cId="2580480809" sldId="378"/>
            <ac:cxnSpMk id="80" creationId="{057817C9-0463-450F-B55A-9C1E8CB488C8}"/>
          </ac:cxnSpMkLst>
        </pc:cxnChg>
        <pc:cxnChg chg="add del mod">
          <ac:chgData name="jfeng003@citymail.cuny.edu" userId="8c88b22f-d974-4aa8-8a94-0dae114e0aef" providerId="ADAL" clId="{87F57865-95D4-4976-BBB9-99722EEB07DE}" dt="2020-05-13T20:37:44.315" v="1682" actId="478"/>
          <ac:cxnSpMkLst>
            <pc:docMk/>
            <pc:sldMk cId="2580480809" sldId="378"/>
            <ac:cxnSpMk id="88" creationId="{586DEFE1-6E16-4192-9C53-0EB2FAA5BF03}"/>
          </ac:cxnSpMkLst>
        </pc:cxnChg>
        <pc:cxnChg chg="add del mod">
          <ac:chgData name="jfeng003@citymail.cuny.edu" userId="8c88b22f-d974-4aa8-8a94-0dae114e0aef" providerId="ADAL" clId="{87F57865-95D4-4976-BBB9-99722EEB07DE}" dt="2020-05-13T20:24:50.701" v="1563" actId="478"/>
          <ac:cxnSpMkLst>
            <pc:docMk/>
            <pc:sldMk cId="2580480809" sldId="378"/>
            <ac:cxnSpMk id="101" creationId="{991B439B-EFED-4808-8B7C-07AF3DC86BDD}"/>
          </ac:cxnSpMkLst>
        </pc:cxnChg>
        <pc:cxnChg chg="add mod">
          <ac:chgData name="jfeng003@citymail.cuny.edu" userId="8c88b22f-d974-4aa8-8a94-0dae114e0aef" providerId="ADAL" clId="{87F57865-95D4-4976-BBB9-99722EEB07DE}" dt="2020-05-13T20:28:52.725" v="1631" actId="208"/>
          <ac:cxnSpMkLst>
            <pc:docMk/>
            <pc:sldMk cId="2580480809" sldId="378"/>
            <ac:cxnSpMk id="114" creationId="{41DBEB5E-1A1D-4D28-8056-112EE07E96F0}"/>
          </ac:cxnSpMkLst>
        </pc:cxnChg>
        <pc:cxnChg chg="add mod">
          <ac:chgData name="jfeng003@citymail.cuny.edu" userId="8c88b22f-d974-4aa8-8a94-0dae114e0aef" providerId="ADAL" clId="{87F57865-95D4-4976-BBB9-99722EEB07DE}" dt="2020-05-13T20:28:52.725" v="1631" actId="208"/>
          <ac:cxnSpMkLst>
            <pc:docMk/>
            <pc:sldMk cId="2580480809" sldId="378"/>
            <ac:cxnSpMk id="115" creationId="{8DFB52A3-5BD9-4E69-9CBC-6596601434CF}"/>
          </ac:cxnSpMkLst>
        </pc:cxnChg>
        <pc:cxnChg chg="add mod">
          <ac:chgData name="jfeng003@citymail.cuny.edu" userId="8c88b22f-d974-4aa8-8a94-0dae114e0aef" providerId="ADAL" clId="{87F57865-95D4-4976-BBB9-99722EEB07DE}" dt="2020-05-13T20:30:23.378" v="1670" actId="1076"/>
          <ac:cxnSpMkLst>
            <pc:docMk/>
            <pc:sldMk cId="2580480809" sldId="378"/>
            <ac:cxnSpMk id="121" creationId="{E3BBCED2-3A8F-490E-84A3-D95124626C78}"/>
          </ac:cxnSpMkLst>
        </pc:cxnChg>
        <pc:cxnChg chg="add mod">
          <ac:chgData name="jfeng003@citymail.cuny.edu" userId="8c88b22f-d974-4aa8-8a94-0dae114e0aef" providerId="ADAL" clId="{87F57865-95D4-4976-BBB9-99722EEB07DE}" dt="2020-05-13T20:25:24.978" v="1571" actId="1076"/>
          <ac:cxnSpMkLst>
            <pc:docMk/>
            <pc:sldMk cId="2580480809" sldId="378"/>
            <ac:cxnSpMk id="7190" creationId="{C5459205-87E5-4A1B-8766-D2A4CBC3CA19}"/>
          </ac:cxnSpMkLst>
        </pc:cxnChg>
        <pc:cxnChg chg="add mod">
          <ac:chgData name="jfeng003@citymail.cuny.edu" userId="8c88b22f-d974-4aa8-8a94-0dae114e0aef" providerId="ADAL" clId="{87F57865-95D4-4976-BBB9-99722EEB07DE}" dt="2020-05-13T20:28:11.428" v="1629" actId="1076"/>
          <ac:cxnSpMkLst>
            <pc:docMk/>
            <pc:sldMk cId="2580480809" sldId="378"/>
            <ac:cxnSpMk id="7206" creationId="{4D4CB98F-E7E3-4288-82EE-4D512BEC0B01}"/>
          </ac:cxnSpMkLst>
        </pc:cxnChg>
        <pc:cxnChg chg="add mod">
          <ac:chgData name="jfeng003@citymail.cuny.edu" userId="8c88b22f-d974-4aa8-8a94-0dae114e0aef" providerId="ADAL" clId="{87F57865-95D4-4976-BBB9-99722EEB07DE}" dt="2020-05-13T20:38:46.607" v="1690" actId="1076"/>
          <ac:cxnSpMkLst>
            <pc:docMk/>
            <pc:sldMk cId="2580480809" sldId="378"/>
            <ac:cxnSpMk id="7230" creationId="{51700B3C-EBE8-4651-863C-285A9C7EB06E}"/>
          </ac:cxnSpMkLst>
        </pc:cxnChg>
      </pc:sldChg>
      <pc:sldChg chg="modSp add del">
        <pc:chgData name="jfeng003@citymail.cuny.edu" userId="8c88b22f-d974-4aa8-8a94-0dae114e0aef" providerId="ADAL" clId="{87F57865-95D4-4976-BBB9-99722EEB07DE}" dt="2020-05-13T21:24:26.103" v="1787" actId="2696"/>
        <pc:sldMkLst>
          <pc:docMk/>
          <pc:sldMk cId="1652868076" sldId="379"/>
        </pc:sldMkLst>
        <pc:spChg chg="mod">
          <ac:chgData name="jfeng003@citymail.cuny.edu" userId="8c88b22f-d974-4aa8-8a94-0dae114e0aef" providerId="ADAL" clId="{87F57865-95D4-4976-BBB9-99722EEB07DE}" dt="2020-05-13T16:16:07.667" v="1270" actId="20577"/>
          <ac:spMkLst>
            <pc:docMk/>
            <pc:sldMk cId="1652868076" sldId="379"/>
            <ac:spMk id="11" creationId="{F45F1CEA-4099-46BC-92B5-05219FC7F78E}"/>
          </ac:spMkLst>
        </pc:spChg>
      </pc:sldChg>
      <pc:sldChg chg="addSp delSp modSp add ord modTransition delAnim modAnim">
        <pc:chgData name="jfeng003@citymail.cuny.edu" userId="8c88b22f-d974-4aa8-8a94-0dae114e0aef" providerId="ADAL" clId="{87F57865-95D4-4976-BBB9-99722EEB07DE}" dt="2020-05-14T20:24:33.832" v="2066"/>
        <pc:sldMkLst>
          <pc:docMk/>
          <pc:sldMk cId="655468561" sldId="380"/>
        </pc:sldMkLst>
        <pc:spChg chg="mod">
          <ac:chgData name="jfeng003@citymail.cuny.edu" userId="8c88b22f-d974-4aa8-8a94-0dae114e0aef" providerId="ADAL" clId="{87F57865-95D4-4976-BBB9-99722EEB07DE}" dt="2020-05-13T21:24:16.544" v="1786" actId="1035"/>
          <ac:spMkLst>
            <pc:docMk/>
            <pc:sldMk cId="655468561" sldId="380"/>
            <ac:spMk id="11" creationId="{F45F1CEA-4099-46BC-92B5-05219FC7F78E}"/>
          </ac:spMkLst>
        </pc:spChg>
        <pc:spChg chg="add mod">
          <ac:chgData name="jfeng003@citymail.cuny.edu" userId="8c88b22f-d974-4aa8-8a94-0dae114e0aef" providerId="ADAL" clId="{87F57865-95D4-4976-BBB9-99722EEB07DE}" dt="2020-05-13T21:21:30.197" v="1751" actId="164"/>
          <ac:spMkLst>
            <pc:docMk/>
            <pc:sldMk cId="655468561" sldId="380"/>
            <ac:spMk id="13" creationId="{D7EE99B7-9F75-49B1-96F6-CDC1BB1588F8}"/>
          </ac:spMkLst>
        </pc:spChg>
        <pc:spChg chg="add mod">
          <ac:chgData name="jfeng003@citymail.cuny.edu" userId="8c88b22f-d974-4aa8-8a94-0dae114e0aef" providerId="ADAL" clId="{87F57865-95D4-4976-BBB9-99722EEB07DE}" dt="2020-05-13T21:21:54.668" v="1764" actId="20577"/>
          <ac:spMkLst>
            <pc:docMk/>
            <pc:sldMk cId="655468561" sldId="380"/>
            <ac:spMk id="14" creationId="{ECAD2516-17BA-400C-A3BE-35EE0D0F68BB}"/>
          </ac:spMkLst>
        </pc:spChg>
        <pc:spChg chg="add mod">
          <ac:chgData name="jfeng003@citymail.cuny.edu" userId="8c88b22f-d974-4aa8-8a94-0dae114e0aef" providerId="ADAL" clId="{87F57865-95D4-4976-BBB9-99722EEB07DE}" dt="2020-05-13T21:21:30.197" v="1751" actId="164"/>
          <ac:spMkLst>
            <pc:docMk/>
            <pc:sldMk cId="655468561" sldId="380"/>
            <ac:spMk id="21" creationId="{8BD6D051-7728-462A-ACBF-5794B10B7AC5}"/>
          </ac:spMkLst>
        </pc:spChg>
        <pc:spChg chg="add mod">
          <ac:chgData name="jfeng003@citymail.cuny.edu" userId="8c88b22f-d974-4aa8-8a94-0dae114e0aef" providerId="ADAL" clId="{87F57865-95D4-4976-BBB9-99722EEB07DE}" dt="2020-05-13T21:21:30.197" v="1751" actId="164"/>
          <ac:spMkLst>
            <pc:docMk/>
            <pc:sldMk cId="655468561" sldId="380"/>
            <ac:spMk id="27" creationId="{6053BA01-C174-40FF-84D4-74D213B69466}"/>
          </ac:spMkLst>
        </pc:spChg>
        <pc:spChg chg="add mod">
          <ac:chgData name="jfeng003@citymail.cuny.edu" userId="8c88b22f-d974-4aa8-8a94-0dae114e0aef" providerId="ADAL" clId="{87F57865-95D4-4976-BBB9-99722EEB07DE}" dt="2020-05-13T21:21:30.197" v="1751" actId="164"/>
          <ac:spMkLst>
            <pc:docMk/>
            <pc:sldMk cId="655468561" sldId="380"/>
            <ac:spMk id="28" creationId="{A83C93BF-E7C5-4CC9-8BD9-A63F6D645566}"/>
          </ac:spMkLst>
        </pc:spChg>
        <pc:spChg chg="add mod">
          <ac:chgData name="jfeng003@citymail.cuny.edu" userId="8c88b22f-d974-4aa8-8a94-0dae114e0aef" providerId="ADAL" clId="{87F57865-95D4-4976-BBB9-99722EEB07DE}" dt="2020-05-13T21:21:30.197" v="1751" actId="164"/>
          <ac:spMkLst>
            <pc:docMk/>
            <pc:sldMk cId="655468561" sldId="380"/>
            <ac:spMk id="29" creationId="{1511F1FE-7AA0-4A71-929E-95242D169196}"/>
          </ac:spMkLst>
        </pc:spChg>
        <pc:spChg chg="add mod">
          <ac:chgData name="jfeng003@citymail.cuny.edu" userId="8c88b22f-d974-4aa8-8a94-0dae114e0aef" providerId="ADAL" clId="{87F57865-95D4-4976-BBB9-99722EEB07DE}" dt="2020-05-13T21:21:30.197" v="1751" actId="164"/>
          <ac:spMkLst>
            <pc:docMk/>
            <pc:sldMk cId="655468561" sldId="380"/>
            <ac:spMk id="30" creationId="{438EA24A-8F1B-4FB0-B4E8-59FDA66803E4}"/>
          </ac:spMkLst>
        </pc:spChg>
        <pc:spChg chg="add mod">
          <ac:chgData name="jfeng003@citymail.cuny.edu" userId="8c88b22f-d974-4aa8-8a94-0dae114e0aef" providerId="ADAL" clId="{87F57865-95D4-4976-BBB9-99722EEB07DE}" dt="2020-05-13T21:21:30.197" v="1751" actId="164"/>
          <ac:spMkLst>
            <pc:docMk/>
            <pc:sldMk cId="655468561" sldId="380"/>
            <ac:spMk id="31" creationId="{AE676914-AA8D-4593-9F2E-E4B2063A56B0}"/>
          </ac:spMkLst>
        </pc:spChg>
        <pc:spChg chg="add mod">
          <ac:chgData name="jfeng003@citymail.cuny.edu" userId="8c88b22f-d974-4aa8-8a94-0dae114e0aef" providerId="ADAL" clId="{87F57865-95D4-4976-BBB9-99722EEB07DE}" dt="2020-05-13T21:21:30.197" v="1751" actId="164"/>
          <ac:spMkLst>
            <pc:docMk/>
            <pc:sldMk cId="655468561" sldId="380"/>
            <ac:spMk id="32" creationId="{9D04AF26-95B0-4D5D-A926-092C4D9085B6}"/>
          </ac:spMkLst>
        </pc:spChg>
        <pc:spChg chg="add del mod">
          <ac:chgData name="jfeng003@citymail.cuny.edu" userId="8c88b22f-d974-4aa8-8a94-0dae114e0aef" providerId="ADAL" clId="{87F57865-95D4-4976-BBB9-99722EEB07DE}" dt="2020-05-13T21:20:22.044" v="1738" actId="478"/>
          <ac:spMkLst>
            <pc:docMk/>
            <pc:sldMk cId="655468561" sldId="380"/>
            <ac:spMk id="33" creationId="{172CDB9C-9478-4211-BD10-3E2470FCED0C}"/>
          </ac:spMkLst>
        </pc:spChg>
        <pc:spChg chg="add mod">
          <ac:chgData name="jfeng003@citymail.cuny.edu" userId="8c88b22f-d974-4aa8-8a94-0dae114e0aef" providerId="ADAL" clId="{87F57865-95D4-4976-BBB9-99722EEB07DE}" dt="2020-05-13T21:21:30.197" v="1751" actId="164"/>
          <ac:spMkLst>
            <pc:docMk/>
            <pc:sldMk cId="655468561" sldId="380"/>
            <ac:spMk id="35" creationId="{AE5C5CA3-A255-4CEA-A9E8-2F02B11FDEE6}"/>
          </ac:spMkLst>
        </pc:spChg>
        <pc:spChg chg="add del mod">
          <ac:chgData name="jfeng003@citymail.cuny.edu" userId="8c88b22f-d974-4aa8-8a94-0dae114e0aef" providerId="ADAL" clId="{87F57865-95D4-4976-BBB9-99722EEB07DE}" dt="2020-05-13T21:20:20.906" v="1737" actId="478"/>
          <ac:spMkLst>
            <pc:docMk/>
            <pc:sldMk cId="655468561" sldId="380"/>
            <ac:spMk id="38" creationId="{FC175EA6-0110-4E9B-ABF8-1FA13C6A7F63}"/>
          </ac:spMkLst>
        </pc:spChg>
        <pc:spChg chg="add mod">
          <ac:chgData name="jfeng003@citymail.cuny.edu" userId="8c88b22f-d974-4aa8-8a94-0dae114e0aef" providerId="ADAL" clId="{87F57865-95D4-4976-BBB9-99722EEB07DE}" dt="2020-05-13T21:21:30.197" v="1751" actId="164"/>
          <ac:spMkLst>
            <pc:docMk/>
            <pc:sldMk cId="655468561" sldId="380"/>
            <ac:spMk id="39" creationId="{B203C65B-9A60-4081-892B-E22F9A51AA11}"/>
          </ac:spMkLst>
        </pc:spChg>
        <pc:grpChg chg="mod">
          <ac:chgData name="jfeng003@citymail.cuny.edu" userId="8c88b22f-d974-4aa8-8a94-0dae114e0aef" providerId="ADAL" clId="{87F57865-95D4-4976-BBB9-99722EEB07DE}" dt="2020-05-13T21:21:30.197" v="1751" actId="164"/>
          <ac:grpSpMkLst>
            <pc:docMk/>
            <pc:sldMk cId="655468561" sldId="380"/>
            <ac:grpSpMk id="42" creationId="{0914A697-2F60-4792-A07B-016D5276C733}"/>
          </ac:grpSpMkLst>
        </pc:grpChg>
        <pc:grpChg chg="add del mod">
          <ac:chgData name="jfeng003@citymail.cuny.edu" userId="8c88b22f-d974-4aa8-8a94-0dae114e0aef" providerId="ADAL" clId="{87F57865-95D4-4976-BBB9-99722EEB07DE}" dt="2020-05-13T21:23:31.303" v="1765" actId="478"/>
          <ac:grpSpMkLst>
            <pc:docMk/>
            <pc:sldMk cId="655468561" sldId="380"/>
            <ac:grpSpMk id="49" creationId="{D43814BA-65BF-4CE0-B218-EC8C40D86C50}"/>
          </ac:grpSpMkLst>
        </pc:grpChg>
        <pc:picChg chg="add del mod">
          <ac:chgData name="jfeng003@citymail.cuny.edu" userId="8c88b22f-d974-4aa8-8a94-0dae114e0aef" providerId="ADAL" clId="{87F57865-95D4-4976-BBB9-99722EEB07DE}" dt="2020-05-13T21:20:04.511" v="1732" actId="478"/>
          <ac:picMkLst>
            <pc:docMk/>
            <pc:sldMk cId="655468561" sldId="380"/>
            <ac:picMk id="8" creationId="{E4CF11DF-D6A8-40AC-AAA4-78B22D135111}"/>
          </ac:picMkLst>
        </pc:picChg>
        <pc:picChg chg="add mod">
          <ac:chgData name="jfeng003@citymail.cuny.edu" userId="8c88b22f-d974-4aa8-8a94-0dae114e0aef" providerId="ADAL" clId="{87F57865-95D4-4976-BBB9-99722EEB07DE}" dt="2020-05-13T21:21:30.197" v="1751" actId="164"/>
          <ac:picMkLst>
            <pc:docMk/>
            <pc:sldMk cId="655468561" sldId="380"/>
            <ac:picMk id="9" creationId="{83395ACA-5177-4E24-A2DE-ECEF51BE79DE}"/>
          </ac:picMkLst>
        </pc:picChg>
        <pc:picChg chg="add mod">
          <ac:chgData name="jfeng003@citymail.cuny.edu" userId="8c88b22f-d974-4aa8-8a94-0dae114e0aef" providerId="ADAL" clId="{87F57865-95D4-4976-BBB9-99722EEB07DE}" dt="2020-05-13T21:21:30.197" v="1751" actId="164"/>
          <ac:picMkLst>
            <pc:docMk/>
            <pc:sldMk cId="655468561" sldId="380"/>
            <ac:picMk id="10" creationId="{E3453E97-B9B5-499B-AC6C-E8FB3FE56A52}"/>
          </ac:picMkLst>
        </pc:picChg>
        <pc:picChg chg="add mod">
          <ac:chgData name="jfeng003@citymail.cuny.edu" userId="8c88b22f-d974-4aa8-8a94-0dae114e0aef" providerId="ADAL" clId="{87F57865-95D4-4976-BBB9-99722EEB07DE}" dt="2020-05-13T21:21:30.197" v="1751" actId="164"/>
          <ac:picMkLst>
            <pc:docMk/>
            <pc:sldMk cId="655468561" sldId="380"/>
            <ac:picMk id="12" creationId="{99B2DE51-9A64-4A44-8BFF-6E56ABD9B4AF}"/>
          </ac:picMkLst>
        </pc:picChg>
        <pc:picChg chg="add mod">
          <ac:chgData name="jfeng003@citymail.cuny.edu" userId="8c88b22f-d974-4aa8-8a94-0dae114e0aef" providerId="ADAL" clId="{87F57865-95D4-4976-BBB9-99722EEB07DE}" dt="2020-05-13T21:21:30.197" v="1751" actId="164"/>
          <ac:picMkLst>
            <pc:docMk/>
            <pc:sldMk cId="655468561" sldId="380"/>
            <ac:picMk id="15" creationId="{D1795595-73AF-47E8-AD15-B21557528B46}"/>
          </ac:picMkLst>
        </pc:picChg>
        <pc:picChg chg="add mod">
          <ac:chgData name="jfeng003@citymail.cuny.edu" userId="8c88b22f-d974-4aa8-8a94-0dae114e0aef" providerId="ADAL" clId="{87F57865-95D4-4976-BBB9-99722EEB07DE}" dt="2020-05-13T21:21:30.197" v="1751" actId="164"/>
          <ac:picMkLst>
            <pc:docMk/>
            <pc:sldMk cId="655468561" sldId="380"/>
            <ac:picMk id="17" creationId="{D997D8F9-9419-4667-83A9-ECCD2DE07BCE}"/>
          </ac:picMkLst>
        </pc:picChg>
        <pc:picChg chg="add mod">
          <ac:chgData name="jfeng003@citymail.cuny.edu" userId="8c88b22f-d974-4aa8-8a94-0dae114e0aef" providerId="ADAL" clId="{87F57865-95D4-4976-BBB9-99722EEB07DE}" dt="2020-05-13T21:21:30.197" v="1751" actId="164"/>
          <ac:picMkLst>
            <pc:docMk/>
            <pc:sldMk cId="655468561" sldId="380"/>
            <ac:picMk id="26" creationId="{381715CC-FDF3-41EE-AD51-06256A032521}"/>
          </ac:picMkLst>
        </pc:picChg>
        <pc:picChg chg="add mod">
          <ac:chgData name="jfeng003@citymail.cuny.edu" userId="8c88b22f-d974-4aa8-8a94-0dae114e0aef" providerId="ADAL" clId="{87F57865-95D4-4976-BBB9-99722EEB07DE}" dt="2020-05-13T21:24:47.005" v="1794" actId="1076"/>
          <ac:picMkLst>
            <pc:docMk/>
            <pc:sldMk cId="655468561" sldId="380"/>
            <ac:picMk id="50" creationId="{04CCB21F-CD99-4BE2-A17A-CD04BB6362D5}"/>
          </ac:picMkLst>
        </pc:picChg>
        <pc:picChg chg="add del mod">
          <ac:chgData name="jfeng003@citymail.cuny.edu" userId="8c88b22f-d974-4aa8-8a94-0dae114e0aef" providerId="ADAL" clId="{87F57865-95D4-4976-BBB9-99722EEB07DE}" dt="2020-05-14T20:22:42.886" v="2065"/>
          <ac:picMkLst>
            <pc:docMk/>
            <pc:sldMk cId="655468561" sldId="380"/>
            <ac:picMk id="51" creationId="{58467D88-AD04-4D99-B049-0F7D8D2F2911}"/>
          </ac:picMkLst>
        </pc:picChg>
        <pc:picChg chg="add del">
          <ac:chgData name="jfeng003@citymail.cuny.edu" userId="8c88b22f-d974-4aa8-8a94-0dae114e0aef" providerId="ADAL" clId="{87F57865-95D4-4976-BBB9-99722EEB07DE}" dt="2020-05-14T18:16:42.919" v="1976" actId="478"/>
          <ac:picMkLst>
            <pc:docMk/>
            <pc:sldMk cId="655468561" sldId="380"/>
            <ac:picMk id="52" creationId="{D07C9BB9-E85C-4023-A1A4-BBA8CDD0602F}"/>
          </ac:picMkLst>
        </pc:picChg>
        <pc:picChg chg="add del mod">
          <ac:chgData name="jfeng003@citymail.cuny.edu" userId="8c88b22f-d974-4aa8-8a94-0dae114e0aef" providerId="ADAL" clId="{87F57865-95D4-4976-BBB9-99722EEB07DE}" dt="2020-05-14T20:24:33.832" v="2066"/>
          <ac:picMkLst>
            <pc:docMk/>
            <pc:sldMk cId="655468561" sldId="380"/>
            <ac:picMk id="53" creationId="{4A3EADE6-E9DD-4989-8111-5B44F73A027C}"/>
          </ac:picMkLst>
        </pc:picChg>
        <pc:picChg chg="add mod">
          <ac:chgData name="jfeng003@citymail.cuny.edu" userId="8c88b22f-d974-4aa8-8a94-0dae114e0aef" providerId="ADAL" clId="{87F57865-95D4-4976-BBB9-99722EEB07DE}" dt="2020-05-14T20:24:33.832" v="2066"/>
          <ac:picMkLst>
            <pc:docMk/>
            <pc:sldMk cId="655468561" sldId="380"/>
            <ac:picMk id="54" creationId="{882A34C1-1263-40AB-8971-FE49C80A9E5D}"/>
          </ac:picMkLst>
        </pc:picChg>
        <pc:cxnChg chg="add mod">
          <ac:chgData name="jfeng003@citymail.cuny.edu" userId="8c88b22f-d974-4aa8-8a94-0dae114e0aef" providerId="ADAL" clId="{87F57865-95D4-4976-BBB9-99722EEB07DE}" dt="2020-05-13T21:21:30.197" v="1751" actId="164"/>
          <ac:cxnSpMkLst>
            <pc:docMk/>
            <pc:sldMk cId="655468561" sldId="380"/>
            <ac:cxnSpMk id="18" creationId="{1AAA3DCF-9B26-4DDB-80C1-624F3BA9002E}"/>
          </ac:cxnSpMkLst>
        </pc:cxnChg>
        <pc:cxnChg chg="add mod">
          <ac:chgData name="jfeng003@citymail.cuny.edu" userId="8c88b22f-d974-4aa8-8a94-0dae114e0aef" providerId="ADAL" clId="{87F57865-95D4-4976-BBB9-99722EEB07DE}" dt="2020-05-13T21:21:30.197" v="1751" actId="164"/>
          <ac:cxnSpMkLst>
            <pc:docMk/>
            <pc:sldMk cId="655468561" sldId="380"/>
            <ac:cxnSpMk id="19" creationId="{0B483CD8-F93D-4082-BABD-61FAABB8BF9A}"/>
          </ac:cxnSpMkLst>
        </pc:cxnChg>
        <pc:cxnChg chg="add mod">
          <ac:chgData name="jfeng003@citymail.cuny.edu" userId="8c88b22f-d974-4aa8-8a94-0dae114e0aef" providerId="ADAL" clId="{87F57865-95D4-4976-BBB9-99722EEB07DE}" dt="2020-05-13T21:23:31.303" v="1765" actId="478"/>
          <ac:cxnSpMkLst>
            <pc:docMk/>
            <pc:sldMk cId="655468561" sldId="380"/>
            <ac:cxnSpMk id="20" creationId="{206C4672-BB3E-4C1A-A20C-8B1076FE1793}"/>
          </ac:cxnSpMkLst>
        </pc:cxnChg>
        <pc:cxnChg chg="add mod">
          <ac:chgData name="jfeng003@citymail.cuny.edu" userId="8c88b22f-d974-4aa8-8a94-0dae114e0aef" providerId="ADAL" clId="{87F57865-95D4-4976-BBB9-99722EEB07DE}" dt="2020-05-13T21:23:31.303" v="1765" actId="478"/>
          <ac:cxnSpMkLst>
            <pc:docMk/>
            <pc:sldMk cId="655468561" sldId="380"/>
            <ac:cxnSpMk id="22" creationId="{641B0664-6C8D-4337-AE48-F87FA0A140BD}"/>
          </ac:cxnSpMkLst>
        </pc:cxnChg>
        <pc:cxnChg chg="add mod">
          <ac:chgData name="jfeng003@citymail.cuny.edu" userId="8c88b22f-d974-4aa8-8a94-0dae114e0aef" providerId="ADAL" clId="{87F57865-95D4-4976-BBB9-99722EEB07DE}" dt="2020-05-13T21:23:31.303" v="1765" actId="478"/>
          <ac:cxnSpMkLst>
            <pc:docMk/>
            <pc:sldMk cId="655468561" sldId="380"/>
            <ac:cxnSpMk id="23" creationId="{C9CAF7E8-CFFB-4071-B116-6D4D5FE7C477}"/>
          </ac:cxnSpMkLst>
        </pc:cxnChg>
        <pc:cxnChg chg="add mod">
          <ac:chgData name="jfeng003@citymail.cuny.edu" userId="8c88b22f-d974-4aa8-8a94-0dae114e0aef" providerId="ADAL" clId="{87F57865-95D4-4976-BBB9-99722EEB07DE}" dt="2020-05-13T21:23:31.303" v="1765" actId="478"/>
          <ac:cxnSpMkLst>
            <pc:docMk/>
            <pc:sldMk cId="655468561" sldId="380"/>
            <ac:cxnSpMk id="24" creationId="{D2AB3115-8939-44D4-AD69-0B17FAD42FFE}"/>
          </ac:cxnSpMkLst>
        </pc:cxnChg>
        <pc:cxnChg chg="add mod">
          <ac:chgData name="jfeng003@citymail.cuny.edu" userId="8c88b22f-d974-4aa8-8a94-0dae114e0aef" providerId="ADAL" clId="{87F57865-95D4-4976-BBB9-99722EEB07DE}" dt="2020-05-13T21:23:31.303" v="1765" actId="478"/>
          <ac:cxnSpMkLst>
            <pc:docMk/>
            <pc:sldMk cId="655468561" sldId="380"/>
            <ac:cxnSpMk id="25" creationId="{2BD129EF-B652-4FC0-8DC1-DDF5EB0506C1}"/>
          </ac:cxnSpMkLst>
        </pc:cxnChg>
        <pc:cxnChg chg="add del mod">
          <ac:chgData name="jfeng003@citymail.cuny.edu" userId="8c88b22f-d974-4aa8-8a94-0dae114e0aef" providerId="ADAL" clId="{87F57865-95D4-4976-BBB9-99722EEB07DE}" dt="2020-05-13T21:20:22.923" v="1739" actId="478"/>
          <ac:cxnSpMkLst>
            <pc:docMk/>
            <pc:sldMk cId="655468561" sldId="380"/>
            <ac:cxnSpMk id="34" creationId="{40B9BDF3-B41C-4DE7-B47B-CD10848C2F52}"/>
          </ac:cxnSpMkLst>
        </pc:cxnChg>
        <pc:cxnChg chg="add del mod">
          <ac:chgData name="jfeng003@citymail.cuny.edu" userId="8c88b22f-d974-4aa8-8a94-0dae114e0aef" providerId="ADAL" clId="{87F57865-95D4-4976-BBB9-99722EEB07DE}" dt="2020-05-13T21:20:48.019" v="1744" actId="478"/>
          <ac:cxnSpMkLst>
            <pc:docMk/>
            <pc:sldMk cId="655468561" sldId="380"/>
            <ac:cxnSpMk id="36" creationId="{BA294342-1DFD-4875-AC10-12BEC9190589}"/>
          </ac:cxnSpMkLst>
        </pc:cxnChg>
        <pc:cxnChg chg="add del mod">
          <ac:chgData name="jfeng003@citymail.cuny.edu" userId="8c88b22f-d974-4aa8-8a94-0dae114e0aef" providerId="ADAL" clId="{87F57865-95D4-4976-BBB9-99722EEB07DE}" dt="2020-05-13T21:20:19.407" v="1736" actId="478"/>
          <ac:cxnSpMkLst>
            <pc:docMk/>
            <pc:sldMk cId="655468561" sldId="380"/>
            <ac:cxnSpMk id="37" creationId="{3B8E867F-AA96-46A1-82AF-9987D757E85C}"/>
          </ac:cxnSpMkLst>
        </pc:cxnChg>
        <pc:cxnChg chg="mod">
          <ac:chgData name="jfeng003@citymail.cuny.edu" userId="8c88b22f-d974-4aa8-8a94-0dae114e0aef" providerId="ADAL" clId="{87F57865-95D4-4976-BBB9-99722EEB07DE}" dt="2020-05-13T21:23:31.303" v="1765" actId="478"/>
          <ac:cxnSpMkLst>
            <pc:docMk/>
            <pc:sldMk cId="655468561" sldId="380"/>
            <ac:cxnSpMk id="41" creationId="{624E0FAA-DC42-4C7F-B8F0-2639CCEF7813}"/>
          </ac:cxnSpMkLst>
        </pc:cxnChg>
        <pc:cxnChg chg="add mod">
          <ac:chgData name="jfeng003@citymail.cuny.edu" userId="8c88b22f-d974-4aa8-8a94-0dae114e0aef" providerId="ADAL" clId="{87F57865-95D4-4976-BBB9-99722EEB07DE}" dt="2020-05-13T21:23:31.303" v="1765" actId="478"/>
          <ac:cxnSpMkLst>
            <pc:docMk/>
            <pc:sldMk cId="655468561" sldId="380"/>
            <ac:cxnSpMk id="43" creationId="{606315CF-E070-4F58-AE7F-552C77F8C095}"/>
          </ac:cxnSpMkLst>
        </pc:cxnChg>
      </pc:sldChg>
      <pc:sldChg chg="addSp delSp modSp add ord modTransition modAnim">
        <pc:chgData name="jfeng003@citymail.cuny.edu" userId="8c88b22f-d974-4aa8-8a94-0dae114e0aef" providerId="ADAL" clId="{87F57865-95D4-4976-BBB9-99722EEB07DE}" dt="2020-05-14T19:45:22.465" v="2051"/>
        <pc:sldMkLst>
          <pc:docMk/>
          <pc:sldMk cId="3016813171" sldId="381"/>
        </pc:sldMkLst>
        <pc:spChg chg="mod">
          <ac:chgData name="jfeng003@citymail.cuny.edu" userId="8c88b22f-d974-4aa8-8a94-0dae114e0aef" providerId="ADAL" clId="{87F57865-95D4-4976-BBB9-99722EEB07DE}" dt="2020-05-13T21:26:57.207" v="1857" actId="20577"/>
          <ac:spMkLst>
            <pc:docMk/>
            <pc:sldMk cId="3016813171" sldId="381"/>
            <ac:spMk id="11" creationId="{F45F1CEA-4099-46BC-92B5-05219FC7F78E}"/>
          </ac:spMkLst>
        </pc:spChg>
        <pc:spChg chg="mod">
          <ac:chgData name="jfeng003@citymail.cuny.edu" userId="8c88b22f-d974-4aa8-8a94-0dae114e0aef" providerId="ADAL" clId="{87F57865-95D4-4976-BBB9-99722EEB07DE}" dt="2020-05-13T16:20:21.540" v="1283" actId="6549"/>
          <ac:spMkLst>
            <pc:docMk/>
            <pc:sldMk cId="3016813171" sldId="381"/>
            <ac:spMk id="18" creationId="{D617F50B-80B2-46CE-8C17-C32B8CDEA417}"/>
          </ac:spMkLst>
        </pc:spChg>
        <pc:grpChg chg="add del mod">
          <ac:chgData name="jfeng003@citymail.cuny.edu" userId="8c88b22f-d974-4aa8-8a94-0dae114e0aef" providerId="ADAL" clId="{87F57865-95D4-4976-BBB9-99722EEB07DE}" dt="2020-05-13T16:20:26.811" v="1285" actId="478"/>
          <ac:grpSpMkLst>
            <pc:docMk/>
            <pc:sldMk cId="3016813171" sldId="381"/>
            <ac:grpSpMk id="8" creationId="{025CB634-5682-4C5F-B8CB-68C6782AA4AC}"/>
          </ac:grpSpMkLst>
        </pc:grpChg>
        <pc:picChg chg="add mod">
          <ac:chgData name="jfeng003@citymail.cuny.edu" userId="8c88b22f-d974-4aa8-8a94-0dae114e0aef" providerId="ADAL" clId="{87F57865-95D4-4976-BBB9-99722EEB07DE}" dt="2020-05-13T16:20:57.581" v="1293" actId="1076"/>
          <ac:picMkLst>
            <pc:docMk/>
            <pc:sldMk cId="3016813171" sldId="381"/>
            <ac:picMk id="3" creationId="{D19953F5-FC2B-4FB5-A428-0C072AFF9A4D}"/>
          </ac:picMkLst>
        </pc:picChg>
        <pc:picChg chg="add del mod">
          <ac:chgData name="jfeng003@citymail.cuny.edu" userId="8c88b22f-d974-4aa8-8a94-0dae114e0aef" providerId="ADAL" clId="{87F57865-95D4-4976-BBB9-99722EEB07DE}" dt="2020-05-14T19:35:37.828" v="2034"/>
          <ac:picMkLst>
            <pc:docMk/>
            <pc:sldMk cId="3016813171" sldId="381"/>
            <ac:picMk id="4" creationId="{BB59B6B8-27CF-4C8C-A75C-FCA399AF8F2A}"/>
          </ac:picMkLst>
        </pc:picChg>
        <pc:picChg chg="add del mod">
          <ac:chgData name="jfeng003@citymail.cuny.edu" userId="8c88b22f-d974-4aa8-8a94-0dae114e0aef" providerId="ADAL" clId="{87F57865-95D4-4976-BBB9-99722EEB07DE}" dt="2020-05-14T19:36:18.598" v="2035"/>
          <ac:picMkLst>
            <pc:docMk/>
            <pc:sldMk cId="3016813171" sldId="381"/>
            <ac:picMk id="5" creationId="{95967B44-8FF9-4E83-A470-2AFC2189C708}"/>
          </ac:picMkLst>
        </pc:picChg>
        <pc:picChg chg="add del mod">
          <ac:chgData name="jfeng003@citymail.cuny.edu" userId="8c88b22f-d974-4aa8-8a94-0dae114e0aef" providerId="ADAL" clId="{87F57865-95D4-4976-BBB9-99722EEB07DE}" dt="2020-05-14T19:37:23.259" v="2036"/>
          <ac:picMkLst>
            <pc:docMk/>
            <pc:sldMk cId="3016813171" sldId="381"/>
            <ac:picMk id="6" creationId="{BAC38932-783C-496C-BB60-0F5DEB2AB9CF}"/>
          </ac:picMkLst>
        </pc:picChg>
        <pc:picChg chg="add del">
          <ac:chgData name="jfeng003@citymail.cuny.edu" userId="8c88b22f-d974-4aa8-8a94-0dae114e0aef" providerId="ADAL" clId="{87F57865-95D4-4976-BBB9-99722EEB07DE}" dt="2020-05-13T21:38:21.879" v="1928" actId="478"/>
          <ac:picMkLst>
            <pc:docMk/>
            <pc:sldMk cId="3016813171" sldId="381"/>
            <ac:picMk id="34" creationId="{9F379468-1E06-42F7-9CA2-58CC73507183}"/>
          </ac:picMkLst>
        </pc:picChg>
        <pc:picChg chg="add del mod">
          <ac:chgData name="jfeng003@citymail.cuny.edu" userId="8c88b22f-d974-4aa8-8a94-0dae114e0aef" providerId="ADAL" clId="{87F57865-95D4-4976-BBB9-99722EEB07DE}" dt="2020-05-14T19:37:45.459" v="2037"/>
          <ac:picMkLst>
            <pc:docMk/>
            <pc:sldMk cId="3016813171" sldId="381"/>
            <ac:picMk id="35" creationId="{4EE46D50-38AE-4839-9BBB-00D04C2EDD0F}"/>
          </ac:picMkLst>
        </pc:picChg>
        <pc:picChg chg="add del mod">
          <ac:chgData name="jfeng003@citymail.cuny.edu" userId="8c88b22f-d974-4aa8-8a94-0dae114e0aef" providerId="ADAL" clId="{87F57865-95D4-4976-BBB9-99722EEB07DE}" dt="2020-05-14T19:38:01.733" v="2038"/>
          <ac:picMkLst>
            <pc:docMk/>
            <pc:sldMk cId="3016813171" sldId="381"/>
            <ac:picMk id="36" creationId="{B5322FD2-CF47-4168-9D12-D5F1C59444FB}"/>
          </ac:picMkLst>
        </pc:picChg>
        <pc:picChg chg="add del mod">
          <ac:chgData name="jfeng003@citymail.cuny.edu" userId="8c88b22f-d974-4aa8-8a94-0dae114e0aef" providerId="ADAL" clId="{87F57865-95D4-4976-BBB9-99722EEB07DE}" dt="2020-05-14T19:38:21.080" v="2039"/>
          <ac:picMkLst>
            <pc:docMk/>
            <pc:sldMk cId="3016813171" sldId="381"/>
            <ac:picMk id="37" creationId="{841B6302-2076-4137-8D56-DEC78D79FB5F}"/>
          </ac:picMkLst>
        </pc:picChg>
        <pc:picChg chg="add del mod">
          <ac:chgData name="jfeng003@citymail.cuny.edu" userId="8c88b22f-d974-4aa8-8a94-0dae114e0aef" providerId="ADAL" clId="{87F57865-95D4-4976-BBB9-99722EEB07DE}" dt="2020-05-14T19:38:41.172" v="2040"/>
          <ac:picMkLst>
            <pc:docMk/>
            <pc:sldMk cId="3016813171" sldId="381"/>
            <ac:picMk id="38" creationId="{8DE99E76-67AD-4A6B-9880-547F647B5AF9}"/>
          </ac:picMkLst>
        </pc:picChg>
        <pc:picChg chg="add del mod">
          <ac:chgData name="jfeng003@citymail.cuny.edu" userId="8c88b22f-d974-4aa8-8a94-0dae114e0aef" providerId="ADAL" clId="{87F57865-95D4-4976-BBB9-99722EEB07DE}" dt="2020-05-14T19:39:07.850" v="2041"/>
          <ac:picMkLst>
            <pc:docMk/>
            <pc:sldMk cId="3016813171" sldId="381"/>
            <ac:picMk id="39" creationId="{D6AE0FB8-9303-4932-BB7E-642C2F37D01D}"/>
          </ac:picMkLst>
        </pc:picChg>
        <pc:picChg chg="add del mod">
          <ac:chgData name="jfeng003@citymail.cuny.edu" userId="8c88b22f-d974-4aa8-8a94-0dae114e0aef" providerId="ADAL" clId="{87F57865-95D4-4976-BBB9-99722EEB07DE}" dt="2020-05-14T19:39:15.038" v="2042"/>
          <ac:picMkLst>
            <pc:docMk/>
            <pc:sldMk cId="3016813171" sldId="381"/>
            <ac:picMk id="40" creationId="{F5791299-3A84-43C7-B0DE-E78B7E2FAA4C}"/>
          </ac:picMkLst>
        </pc:picChg>
        <pc:picChg chg="add del mod">
          <ac:chgData name="jfeng003@citymail.cuny.edu" userId="8c88b22f-d974-4aa8-8a94-0dae114e0aef" providerId="ADAL" clId="{87F57865-95D4-4976-BBB9-99722EEB07DE}" dt="2020-05-14T19:39:58.804" v="2043"/>
          <ac:picMkLst>
            <pc:docMk/>
            <pc:sldMk cId="3016813171" sldId="381"/>
            <ac:picMk id="43" creationId="{D1ADE0DA-2292-4890-8BF1-7E1B3FB5999F}"/>
          </ac:picMkLst>
        </pc:picChg>
        <pc:picChg chg="add del mod">
          <ac:chgData name="jfeng003@citymail.cuny.edu" userId="8c88b22f-d974-4aa8-8a94-0dae114e0aef" providerId="ADAL" clId="{87F57865-95D4-4976-BBB9-99722EEB07DE}" dt="2020-05-14T19:40:31.692" v="2044"/>
          <ac:picMkLst>
            <pc:docMk/>
            <pc:sldMk cId="3016813171" sldId="381"/>
            <ac:picMk id="44" creationId="{47F91928-F8E3-41FD-AE06-8B2FCB4F9C6D}"/>
          </ac:picMkLst>
        </pc:picChg>
        <pc:picChg chg="add del mod">
          <ac:chgData name="jfeng003@citymail.cuny.edu" userId="8c88b22f-d974-4aa8-8a94-0dae114e0aef" providerId="ADAL" clId="{87F57865-95D4-4976-BBB9-99722EEB07DE}" dt="2020-05-14T19:40:51.002" v="2045"/>
          <ac:picMkLst>
            <pc:docMk/>
            <pc:sldMk cId="3016813171" sldId="381"/>
            <ac:picMk id="45" creationId="{CF643A6C-E787-43F9-93A1-4F7A1FF64C1A}"/>
          </ac:picMkLst>
        </pc:picChg>
        <pc:picChg chg="add del mod">
          <ac:chgData name="jfeng003@citymail.cuny.edu" userId="8c88b22f-d974-4aa8-8a94-0dae114e0aef" providerId="ADAL" clId="{87F57865-95D4-4976-BBB9-99722EEB07DE}" dt="2020-05-14T19:41:33.649" v="2046"/>
          <ac:picMkLst>
            <pc:docMk/>
            <pc:sldMk cId="3016813171" sldId="381"/>
            <ac:picMk id="46" creationId="{17D83A5B-F6E6-4F9F-86C1-B3751B16ED33}"/>
          </ac:picMkLst>
        </pc:picChg>
        <pc:picChg chg="add del mod">
          <ac:chgData name="jfeng003@citymail.cuny.edu" userId="8c88b22f-d974-4aa8-8a94-0dae114e0aef" providerId="ADAL" clId="{87F57865-95D4-4976-BBB9-99722EEB07DE}" dt="2020-05-14T19:42:49.101" v="2047"/>
          <ac:picMkLst>
            <pc:docMk/>
            <pc:sldMk cId="3016813171" sldId="381"/>
            <ac:picMk id="47" creationId="{F148D4F4-12EB-4ACE-A7FA-59BBDE38DE92}"/>
          </ac:picMkLst>
        </pc:picChg>
        <pc:picChg chg="add del mod">
          <ac:chgData name="jfeng003@citymail.cuny.edu" userId="8c88b22f-d974-4aa8-8a94-0dae114e0aef" providerId="ADAL" clId="{87F57865-95D4-4976-BBB9-99722EEB07DE}" dt="2020-05-14T19:43:01.858" v="2048"/>
          <ac:picMkLst>
            <pc:docMk/>
            <pc:sldMk cId="3016813171" sldId="381"/>
            <ac:picMk id="48" creationId="{E03C2102-8641-4921-932C-037C6764CDA5}"/>
          </ac:picMkLst>
        </pc:picChg>
        <pc:picChg chg="add del mod">
          <ac:chgData name="jfeng003@citymail.cuny.edu" userId="8c88b22f-d974-4aa8-8a94-0dae114e0aef" providerId="ADAL" clId="{87F57865-95D4-4976-BBB9-99722EEB07DE}" dt="2020-05-14T19:43:12.396" v="2049"/>
          <ac:picMkLst>
            <pc:docMk/>
            <pc:sldMk cId="3016813171" sldId="381"/>
            <ac:picMk id="49" creationId="{39DD1B64-FC70-4BCA-B2EF-F4E1416AB101}"/>
          </ac:picMkLst>
        </pc:picChg>
        <pc:picChg chg="add del mod">
          <ac:chgData name="jfeng003@citymail.cuny.edu" userId="8c88b22f-d974-4aa8-8a94-0dae114e0aef" providerId="ADAL" clId="{87F57865-95D4-4976-BBB9-99722EEB07DE}" dt="2020-05-14T19:43:57.709" v="2050"/>
          <ac:picMkLst>
            <pc:docMk/>
            <pc:sldMk cId="3016813171" sldId="381"/>
            <ac:picMk id="50" creationId="{FDBDC227-BD70-4DA6-BE95-11037917EE96}"/>
          </ac:picMkLst>
        </pc:picChg>
        <pc:picChg chg="add del mod">
          <ac:chgData name="jfeng003@citymail.cuny.edu" userId="8c88b22f-d974-4aa8-8a94-0dae114e0aef" providerId="ADAL" clId="{87F57865-95D4-4976-BBB9-99722EEB07DE}" dt="2020-05-14T19:45:22.465" v="2051"/>
          <ac:picMkLst>
            <pc:docMk/>
            <pc:sldMk cId="3016813171" sldId="381"/>
            <ac:picMk id="51" creationId="{493A356F-C681-47D7-A5C1-9D999A2DC731}"/>
          </ac:picMkLst>
        </pc:picChg>
        <pc:picChg chg="add mod">
          <ac:chgData name="jfeng003@citymail.cuny.edu" userId="8c88b22f-d974-4aa8-8a94-0dae114e0aef" providerId="ADAL" clId="{87F57865-95D4-4976-BBB9-99722EEB07DE}" dt="2020-05-14T19:45:22.465" v="2051"/>
          <ac:picMkLst>
            <pc:docMk/>
            <pc:sldMk cId="3016813171" sldId="381"/>
            <ac:picMk id="52" creationId="{90790F48-A252-4367-864A-84F3647FB088}"/>
          </ac:picMkLst>
        </pc:picChg>
      </pc:sldChg>
      <pc:sldChg chg="addSp delSp modSp add ord modTransition modAnim">
        <pc:chgData name="jfeng003@citymail.cuny.edu" userId="8c88b22f-d974-4aa8-8a94-0dae114e0aef" providerId="ADAL" clId="{87F57865-95D4-4976-BBB9-99722EEB07DE}" dt="2020-05-14T19:50:30.436" v="2058"/>
        <pc:sldMkLst>
          <pc:docMk/>
          <pc:sldMk cId="1954197336" sldId="382"/>
        </pc:sldMkLst>
        <pc:spChg chg="mod">
          <ac:chgData name="jfeng003@citymail.cuny.edu" userId="8c88b22f-d974-4aa8-8a94-0dae114e0aef" providerId="ADAL" clId="{87F57865-95D4-4976-BBB9-99722EEB07DE}" dt="2020-05-13T21:26:59.802" v="1859" actId="20577"/>
          <ac:spMkLst>
            <pc:docMk/>
            <pc:sldMk cId="1954197336" sldId="382"/>
            <ac:spMk id="11" creationId="{F45F1CEA-4099-46BC-92B5-05219FC7F78E}"/>
          </ac:spMkLst>
        </pc:spChg>
        <pc:spChg chg="del mod">
          <ac:chgData name="jfeng003@citymail.cuny.edu" userId="8c88b22f-d974-4aa8-8a94-0dae114e0aef" providerId="ADAL" clId="{87F57865-95D4-4976-BBB9-99722EEB07DE}" dt="2020-05-13T21:32:47.475" v="1913" actId="478"/>
          <ac:spMkLst>
            <pc:docMk/>
            <pc:sldMk cId="1954197336" sldId="382"/>
            <ac:spMk id="23" creationId="{CE30DA1E-DB3C-44AD-AA1C-4F2DE764E905}"/>
          </ac:spMkLst>
        </pc:spChg>
        <pc:grpChg chg="add mod">
          <ac:chgData name="jfeng003@citymail.cuny.edu" userId="8c88b22f-d974-4aa8-8a94-0dae114e0aef" providerId="ADAL" clId="{87F57865-95D4-4976-BBB9-99722EEB07DE}" dt="2020-05-13T21:30:44.388" v="1900" actId="1076"/>
          <ac:grpSpMkLst>
            <pc:docMk/>
            <pc:sldMk cId="1954197336" sldId="382"/>
            <ac:grpSpMk id="5" creationId="{6B9541DA-D8E8-4EE9-A00C-FF6E1A843F71}"/>
          </ac:grpSpMkLst>
        </pc:grpChg>
        <pc:grpChg chg="add mod">
          <ac:chgData name="jfeng003@citymail.cuny.edu" userId="8c88b22f-d974-4aa8-8a94-0dae114e0aef" providerId="ADAL" clId="{87F57865-95D4-4976-BBB9-99722EEB07DE}" dt="2020-05-13T21:30:42.649" v="1899" actId="1076"/>
          <ac:grpSpMkLst>
            <pc:docMk/>
            <pc:sldMk cId="1954197336" sldId="382"/>
            <ac:grpSpMk id="10" creationId="{431B1F91-01C3-4CBF-9B4C-679FE5305D3B}"/>
          </ac:grpSpMkLst>
        </pc:grpChg>
        <pc:grpChg chg="add mod">
          <ac:chgData name="jfeng003@citymail.cuny.edu" userId="8c88b22f-d974-4aa8-8a94-0dae114e0aef" providerId="ADAL" clId="{87F57865-95D4-4976-BBB9-99722EEB07DE}" dt="2020-05-13T21:32:38.238" v="1909" actId="14100"/>
          <ac:grpSpMkLst>
            <pc:docMk/>
            <pc:sldMk cId="1954197336" sldId="382"/>
            <ac:grpSpMk id="17" creationId="{2BEC1106-947C-4529-AB19-573A18263219}"/>
          </ac:grpSpMkLst>
        </pc:grpChg>
        <pc:grpChg chg="add mod">
          <ac:chgData name="jfeng003@citymail.cuny.edu" userId="8c88b22f-d974-4aa8-8a94-0dae114e0aef" providerId="ADAL" clId="{87F57865-95D4-4976-BBB9-99722EEB07DE}" dt="2020-05-13T21:33:05.595" v="1917" actId="1076"/>
          <ac:grpSpMkLst>
            <pc:docMk/>
            <pc:sldMk cId="1954197336" sldId="382"/>
            <ac:grpSpMk id="20" creationId="{78D38733-517F-4A15-AC34-B622425BAE8F}"/>
          </ac:grpSpMkLst>
        </pc:grpChg>
        <pc:picChg chg="del">
          <ac:chgData name="jfeng003@citymail.cuny.edu" userId="8c88b22f-d974-4aa8-8a94-0dae114e0aef" providerId="ADAL" clId="{87F57865-95D4-4976-BBB9-99722EEB07DE}" dt="2020-05-13T16:22:51.561" v="1295" actId="478"/>
          <ac:picMkLst>
            <pc:docMk/>
            <pc:sldMk cId="1954197336" sldId="382"/>
            <ac:picMk id="3" creationId="{D19953F5-FC2B-4FB5-A428-0C072AFF9A4D}"/>
          </ac:picMkLst>
        </pc:picChg>
        <pc:picChg chg="add del mod">
          <ac:chgData name="jfeng003@citymail.cuny.edu" userId="8c88b22f-d974-4aa8-8a94-0dae114e0aef" providerId="ADAL" clId="{87F57865-95D4-4976-BBB9-99722EEB07DE}" dt="2020-05-13T21:29:29.186" v="1877" actId="478"/>
          <ac:picMkLst>
            <pc:docMk/>
            <pc:sldMk cId="1954197336" sldId="382"/>
            <ac:picMk id="4" creationId="{FE31D0DB-97B5-449B-AB61-45EE7BEF0FF4}"/>
          </ac:picMkLst>
        </pc:picChg>
        <pc:picChg chg="add del mod">
          <ac:chgData name="jfeng003@citymail.cuny.edu" userId="8c88b22f-d974-4aa8-8a94-0dae114e0aef" providerId="ADAL" clId="{87F57865-95D4-4976-BBB9-99722EEB07DE}" dt="2020-05-14T19:46:21.252" v="2052"/>
          <ac:picMkLst>
            <pc:docMk/>
            <pc:sldMk cId="1954197336" sldId="382"/>
            <ac:picMk id="6" creationId="{C030E381-7C7E-4D84-A440-32525411718D}"/>
          </ac:picMkLst>
        </pc:picChg>
        <pc:picChg chg="add del mod">
          <ac:chgData name="jfeng003@citymail.cuny.edu" userId="8c88b22f-d974-4aa8-8a94-0dae114e0aef" providerId="ADAL" clId="{87F57865-95D4-4976-BBB9-99722EEB07DE}" dt="2020-05-14T19:46:46.832" v="2053"/>
          <ac:picMkLst>
            <pc:docMk/>
            <pc:sldMk cId="1954197336" sldId="382"/>
            <ac:picMk id="8" creationId="{2D1F9ABE-787E-4A24-B5EA-F6E7ADB31FD8}"/>
          </ac:picMkLst>
        </pc:picChg>
        <pc:picChg chg="add del mod">
          <ac:chgData name="jfeng003@citymail.cuny.edu" userId="8c88b22f-d974-4aa8-8a94-0dae114e0aef" providerId="ADAL" clId="{87F57865-95D4-4976-BBB9-99722EEB07DE}" dt="2020-05-14T19:48:56.049" v="2054"/>
          <ac:picMkLst>
            <pc:docMk/>
            <pc:sldMk cId="1954197336" sldId="382"/>
            <ac:picMk id="9" creationId="{4BFCFF53-DFDA-4BFD-A153-1AE6691CD331}"/>
          </ac:picMkLst>
        </pc:picChg>
        <pc:picChg chg="add mod">
          <ac:chgData name="jfeng003@citymail.cuny.edu" userId="8c88b22f-d974-4aa8-8a94-0dae114e0aef" providerId="ADAL" clId="{87F57865-95D4-4976-BBB9-99722EEB07DE}" dt="2020-05-13T21:29:53.613" v="1881" actId="164"/>
          <ac:picMkLst>
            <pc:docMk/>
            <pc:sldMk cId="1954197336" sldId="382"/>
            <ac:picMk id="14" creationId="{977B52F6-81CD-47D4-B6EC-C18A1B79F84E}"/>
          </ac:picMkLst>
        </pc:picChg>
        <pc:picChg chg="add mod">
          <ac:chgData name="jfeng003@citymail.cuny.edu" userId="8c88b22f-d974-4aa8-8a94-0dae114e0aef" providerId="ADAL" clId="{87F57865-95D4-4976-BBB9-99722EEB07DE}" dt="2020-05-13T21:29:53.613" v="1881" actId="164"/>
          <ac:picMkLst>
            <pc:docMk/>
            <pc:sldMk cId="1954197336" sldId="382"/>
            <ac:picMk id="15" creationId="{18D8D2A8-C100-45F5-9DB0-7AF35E135E0D}"/>
          </ac:picMkLst>
        </pc:picChg>
        <pc:picChg chg="add del mod">
          <ac:chgData name="jfeng003@citymail.cuny.edu" userId="8c88b22f-d974-4aa8-8a94-0dae114e0aef" providerId="ADAL" clId="{87F57865-95D4-4976-BBB9-99722EEB07DE}" dt="2020-05-14T19:49:05.882" v="2055"/>
          <ac:picMkLst>
            <pc:docMk/>
            <pc:sldMk cId="1954197336" sldId="382"/>
            <ac:picMk id="24" creationId="{5269A03E-DD74-4A87-BB2C-8C75F9FE51B1}"/>
          </ac:picMkLst>
        </pc:picChg>
        <pc:picChg chg="add del mod">
          <ac:chgData name="jfeng003@citymail.cuny.edu" userId="8c88b22f-d974-4aa8-8a94-0dae114e0aef" providerId="ADAL" clId="{87F57865-95D4-4976-BBB9-99722EEB07DE}" dt="2020-05-14T19:49:29.757" v="2056"/>
          <ac:picMkLst>
            <pc:docMk/>
            <pc:sldMk cId="1954197336" sldId="382"/>
            <ac:picMk id="25" creationId="{5DEA675C-627C-40E3-B0ED-C82C618F5969}"/>
          </ac:picMkLst>
        </pc:picChg>
        <pc:picChg chg="add del mod">
          <ac:chgData name="jfeng003@citymail.cuny.edu" userId="8c88b22f-d974-4aa8-8a94-0dae114e0aef" providerId="ADAL" clId="{87F57865-95D4-4976-BBB9-99722EEB07DE}" dt="2020-05-14T19:49:47.238" v="2057"/>
          <ac:picMkLst>
            <pc:docMk/>
            <pc:sldMk cId="1954197336" sldId="382"/>
            <ac:picMk id="26" creationId="{89DB3A01-A2DF-4A95-A0CC-FE0E5496669C}"/>
          </ac:picMkLst>
        </pc:picChg>
        <pc:picChg chg="add del mod">
          <ac:chgData name="jfeng003@citymail.cuny.edu" userId="8c88b22f-d974-4aa8-8a94-0dae114e0aef" providerId="ADAL" clId="{87F57865-95D4-4976-BBB9-99722EEB07DE}" dt="2020-05-14T19:50:30.436" v="2058"/>
          <ac:picMkLst>
            <pc:docMk/>
            <pc:sldMk cId="1954197336" sldId="382"/>
            <ac:picMk id="27" creationId="{C58B7961-1460-400C-BA59-D6434E58C87F}"/>
          </ac:picMkLst>
        </pc:picChg>
        <pc:picChg chg="add mod">
          <ac:chgData name="jfeng003@citymail.cuny.edu" userId="8c88b22f-d974-4aa8-8a94-0dae114e0aef" providerId="ADAL" clId="{87F57865-95D4-4976-BBB9-99722EEB07DE}" dt="2020-05-14T19:50:30.436" v="2058"/>
          <ac:picMkLst>
            <pc:docMk/>
            <pc:sldMk cId="1954197336" sldId="382"/>
            <ac:picMk id="28" creationId="{B4188C52-4205-455E-9DCA-058B95B7A2D9}"/>
          </ac:picMkLst>
        </pc:picChg>
      </pc:sldChg>
      <pc:sldChg chg="addSp delSp modSp add modTransition modAnim">
        <pc:chgData name="jfeng003@citymail.cuny.edu" userId="8c88b22f-d974-4aa8-8a94-0dae114e0aef" providerId="ADAL" clId="{87F57865-95D4-4976-BBB9-99722EEB07DE}" dt="2020-05-14T19:57:41.940" v="2064"/>
        <pc:sldMkLst>
          <pc:docMk/>
          <pc:sldMk cId="2552559218" sldId="383"/>
        </pc:sldMkLst>
        <pc:picChg chg="add del mod">
          <ac:chgData name="jfeng003@citymail.cuny.edu" userId="8c88b22f-d974-4aa8-8a94-0dae114e0aef" providerId="ADAL" clId="{87F57865-95D4-4976-BBB9-99722EEB07DE}" dt="2020-05-14T19:53:50.424" v="2059"/>
          <ac:picMkLst>
            <pc:docMk/>
            <pc:sldMk cId="2552559218" sldId="383"/>
            <ac:picMk id="2" creationId="{E7104D3C-9CB0-4A42-982C-62DFF976D5C2}"/>
          </ac:picMkLst>
        </pc:picChg>
        <pc:picChg chg="del">
          <ac:chgData name="jfeng003@citymail.cuny.edu" userId="8c88b22f-d974-4aa8-8a94-0dae114e0aef" providerId="ADAL" clId="{87F57865-95D4-4976-BBB9-99722EEB07DE}" dt="2020-05-13T21:27:32.848" v="1861" actId="478"/>
          <ac:picMkLst>
            <pc:docMk/>
            <pc:sldMk cId="2552559218" sldId="383"/>
            <ac:picMk id="3" creationId="{D19953F5-FC2B-4FB5-A428-0C072AFF9A4D}"/>
          </ac:picMkLst>
        </pc:picChg>
        <pc:picChg chg="add del mod">
          <ac:chgData name="jfeng003@citymail.cuny.edu" userId="8c88b22f-d974-4aa8-8a94-0dae114e0aef" providerId="ADAL" clId="{87F57865-95D4-4976-BBB9-99722EEB07DE}" dt="2020-05-14T19:55:06.637" v="2060"/>
          <ac:picMkLst>
            <pc:docMk/>
            <pc:sldMk cId="2552559218" sldId="383"/>
            <ac:picMk id="4" creationId="{69916BE6-9705-467E-B47B-9DC5A60A1DE8}"/>
          </ac:picMkLst>
        </pc:picChg>
        <pc:picChg chg="add del mod">
          <ac:chgData name="jfeng003@citymail.cuny.edu" userId="8c88b22f-d974-4aa8-8a94-0dae114e0aef" providerId="ADAL" clId="{87F57865-95D4-4976-BBB9-99722EEB07DE}" dt="2020-05-14T19:56:00.786" v="2061"/>
          <ac:picMkLst>
            <pc:docMk/>
            <pc:sldMk cId="2552559218" sldId="383"/>
            <ac:picMk id="5" creationId="{A09726D6-E268-46D1-AFB9-C0247D32D0E6}"/>
          </ac:picMkLst>
        </pc:picChg>
        <pc:picChg chg="add del mod">
          <ac:chgData name="jfeng003@citymail.cuny.edu" userId="8c88b22f-d974-4aa8-8a94-0dae114e0aef" providerId="ADAL" clId="{87F57865-95D4-4976-BBB9-99722EEB07DE}" dt="2020-05-14T19:57:00.314" v="2062"/>
          <ac:picMkLst>
            <pc:docMk/>
            <pc:sldMk cId="2552559218" sldId="383"/>
            <ac:picMk id="6" creationId="{47CAF4BC-1190-4F0B-AFB6-B5A0E6748697}"/>
          </ac:picMkLst>
        </pc:picChg>
        <pc:picChg chg="add mod">
          <ac:chgData name="jfeng003@citymail.cuny.edu" userId="8c88b22f-d974-4aa8-8a94-0dae114e0aef" providerId="ADAL" clId="{87F57865-95D4-4976-BBB9-99722EEB07DE}" dt="2020-05-13T21:28:28.947" v="1875" actId="1076"/>
          <ac:picMkLst>
            <pc:docMk/>
            <pc:sldMk cId="2552559218" sldId="383"/>
            <ac:picMk id="8" creationId="{8646C1EB-4783-4B16-A4D2-4874DC63B617}"/>
          </ac:picMkLst>
        </pc:picChg>
        <pc:picChg chg="add mod">
          <ac:chgData name="jfeng003@citymail.cuny.edu" userId="8c88b22f-d974-4aa8-8a94-0dae114e0aef" providerId="ADAL" clId="{87F57865-95D4-4976-BBB9-99722EEB07DE}" dt="2020-05-13T21:28:24.491" v="1874" actId="14100"/>
          <ac:picMkLst>
            <pc:docMk/>
            <pc:sldMk cId="2552559218" sldId="383"/>
            <ac:picMk id="9" creationId="{4E5FBE83-026A-4ACA-ADF7-03DE1C1B8BB9}"/>
          </ac:picMkLst>
        </pc:picChg>
        <pc:picChg chg="add del mod">
          <ac:chgData name="jfeng003@citymail.cuny.edu" userId="8c88b22f-d974-4aa8-8a94-0dae114e0aef" providerId="ADAL" clId="{87F57865-95D4-4976-BBB9-99722EEB07DE}" dt="2020-05-14T19:57:17.801" v="2063"/>
          <ac:picMkLst>
            <pc:docMk/>
            <pc:sldMk cId="2552559218" sldId="383"/>
            <ac:picMk id="10" creationId="{50127793-2542-404A-8C2F-F4B40359F687}"/>
          </ac:picMkLst>
        </pc:picChg>
        <pc:picChg chg="add del mod">
          <ac:chgData name="jfeng003@citymail.cuny.edu" userId="8c88b22f-d974-4aa8-8a94-0dae114e0aef" providerId="ADAL" clId="{87F57865-95D4-4976-BBB9-99722EEB07DE}" dt="2020-05-14T19:57:41.940" v="2064"/>
          <ac:picMkLst>
            <pc:docMk/>
            <pc:sldMk cId="2552559218" sldId="383"/>
            <ac:picMk id="12" creationId="{637C718C-602E-4C6F-B3DD-59C70FD4CDDE}"/>
          </ac:picMkLst>
        </pc:picChg>
        <pc:picChg chg="add mod">
          <ac:chgData name="jfeng003@citymail.cuny.edu" userId="8c88b22f-d974-4aa8-8a94-0dae114e0aef" providerId="ADAL" clId="{87F57865-95D4-4976-BBB9-99722EEB07DE}" dt="2020-05-14T19:57:41.940" v="2064"/>
          <ac:picMkLst>
            <pc:docMk/>
            <pc:sldMk cId="2552559218" sldId="383"/>
            <ac:picMk id="13" creationId="{796F0224-19BF-48D7-A02F-FAA08D2CE713}"/>
          </ac:picMkLst>
        </pc:picChg>
      </pc:sldChg>
      <pc:sldChg chg="addSp delSp modSp add ord modTransition modAnim">
        <pc:chgData name="jfeng003@citymail.cuny.edu" userId="8c88b22f-d974-4aa8-8a94-0dae114e0aef" providerId="ADAL" clId="{87F57865-95D4-4976-BBB9-99722EEB07DE}" dt="2020-05-14T19:27:55.178" v="2033"/>
        <pc:sldMkLst>
          <pc:docMk/>
          <pc:sldMk cId="1006006418" sldId="384"/>
        </pc:sldMkLst>
        <pc:picChg chg="add del mod">
          <ac:chgData name="jfeng003@citymail.cuny.edu" userId="8c88b22f-d974-4aa8-8a94-0dae114e0aef" providerId="ADAL" clId="{87F57865-95D4-4976-BBB9-99722EEB07DE}" dt="2020-05-14T19:25:56.754" v="2028"/>
          <ac:picMkLst>
            <pc:docMk/>
            <pc:sldMk cId="1006006418" sldId="384"/>
            <ac:picMk id="2" creationId="{B734DD9F-69F3-496B-A638-CFC3518652FE}"/>
          </ac:picMkLst>
        </pc:picChg>
        <pc:picChg chg="del">
          <ac:chgData name="jfeng003@citymail.cuny.edu" userId="8c88b22f-d974-4aa8-8a94-0dae114e0aef" providerId="ADAL" clId="{87F57865-95D4-4976-BBB9-99722EEB07DE}" dt="2020-05-13T21:38:25.706" v="1930" actId="478"/>
          <ac:picMkLst>
            <pc:docMk/>
            <pc:sldMk cId="1006006418" sldId="384"/>
            <ac:picMk id="3" creationId="{D19953F5-FC2B-4FB5-A428-0C072AFF9A4D}"/>
          </ac:picMkLst>
        </pc:picChg>
        <pc:picChg chg="add del mod">
          <ac:chgData name="jfeng003@citymail.cuny.edu" userId="8c88b22f-d974-4aa8-8a94-0dae114e0aef" providerId="ADAL" clId="{87F57865-95D4-4976-BBB9-99722EEB07DE}" dt="2020-05-14T19:26:04.268" v="2029"/>
          <ac:picMkLst>
            <pc:docMk/>
            <pc:sldMk cId="1006006418" sldId="384"/>
            <ac:picMk id="4" creationId="{7D205C5E-8DD1-4560-BD3A-4F20282735A2}"/>
          </ac:picMkLst>
        </pc:picChg>
        <pc:picChg chg="add del mod">
          <ac:chgData name="jfeng003@citymail.cuny.edu" userId="8c88b22f-d974-4aa8-8a94-0dae114e0aef" providerId="ADAL" clId="{87F57865-95D4-4976-BBB9-99722EEB07DE}" dt="2020-05-14T19:26:28.022" v="2030"/>
          <ac:picMkLst>
            <pc:docMk/>
            <pc:sldMk cId="1006006418" sldId="384"/>
            <ac:picMk id="5" creationId="{1502ED0F-294A-400A-A50A-F64FCA444B67}"/>
          </ac:picMkLst>
        </pc:picChg>
        <pc:picChg chg="add del mod">
          <ac:chgData name="jfeng003@citymail.cuny.edu" userId="8c88b22f-d974-4aa8-8a94-0dae114e0aef" providerId="ADAL" clId="{87F57865-95D4-4976-BBB9-99722EEB07DE}" dt="2020-05-14T19:27:00.783" v="2031"/>
          <ac:picMkLst>
            <pc:docMk/>
            <pc:sldMk cId="1006006418" sldId="384"/>
            <ac:picMk id="6" creationId="{60D4593C-F984-4989-A17E-2FC69E8908C2}"/>
          </ac:picMkLst>
        </pc:picChg>
        <pc:picChg chg="add del mod">
          <ac:chgData name="jfeng003@citymail.cuny.edu" userId="8c88b22f-d974-4aa8-8a94-0dae114e0aef" providerId="ADAL" clId="{87F57865-95D4-4976-BBB9-99722EEB07DE}" dt="2020-05-14T19:27:29.211" v="2032"/>
          <ac:picMkLst>
            <pc:docMk/>
            <pc:sldMk cId="1006006418" sldId="384"/>
            <ac:picMk id="8" creationId="{08BBF679-80B4-487A-9ABB-E9BFA03A8439}"/>
          </ac:picMkLst>
        </pc:picChg>
        <pc:picChg chg="add del mod">
          <ac:chgData name="jfeng003@citymail.cuny.edu" userId="8c88b22f-d974-4aa8-8a94-0dae114e0aef" providerId="ADAL" clId="{87F57865-95D4-4976-BBB9-99722EEB07DE}" dt="2020-05-13T21:39:29.004" v="1939" actId="478"/>
          <ac:picMkLst>
            <pc:docMk/>
            <pc:sldMk cId="1006006418" sldId="384"/>
            <ac:picMk id="9" creationId="{CDF53964-0E63-4FC9-8EAF-E1D52E1E0C29}"/>
          </ac:picMkLst>
        </pc:picChg>
        <pc:picChg chg="add mod">
          <ac:chgData name="jfeng003@citymail.cuny.edu" userId="8c88b22f-d974-4aa8-8a94-0dae114e0aef" providerId="ADAL" clId="{87F57865-95D4-4976-BBB9-99722EEB07DE}" dt="2020-05-13T21:40:35.385" v="1959" actId="14100"/>
          <ac:picMkLst>
            <pc:docMk/>
            <pc:sldMk cId="1006006418" sldId="384"/>
            <ac:picMk id="10" creationId="{37BF7092-B869-47D2-9384-61232DBEF834}"/>
          </ac:picMkLst>
        </pc:picChg>
        <pc:picChg chg="add mod">
          <ac:chgData name="jfeng003@citymail.cuny.edu" userId="8c88b22f-d974-4aa8-8a94-0dae114e0aef" providerId="ADAL" clId="{87F57865-95D4-4976-BBB9-99722EEB07DE}" dt="2020-05-13T21:40:22.689" v="1954" actId="14100"/>
          <ac:picMkLst>
            <pc:docMk/>
            <pc:sldMk cId="1006006418" sldId="384"/>
            <ac:picMk id="12" creationId="{A5237D6B-AA29-43C0-9A28-C9CD3BC8621D}"/>
          </ac:picMkLst>
        </pc:picChg>
        <pc:picChg chg="add mod">
          <ac:chgData name="jfeng003@citymail.cuny.edu" userId="8c88b22f-d974-4aa8-8a94-0dae114e0aef" providerId="ADAL" clId="{87F57865-95D4-4976-BBB9-99722EEB07DE}" dt="2020-05-13T21:40:30.729" v="1958" actId="14100"/>
          <ac:picMkLst>
            <pc:docMk/>
            <pc:sldMk cId="1006006418" sldId="384"/>
            <ac:picMk id="13" creationId="{4855274E-C4AE-4558-85E8-7931A6C7F0C3}"/>
          </ac:picMkLst>
        </pc:picChg>
        <pc:picChg chg="add del mod">
          <ac:chgData name="jfeng003@citymail.cuny.edu" userId="8c88b22f-d974-4aa8-8a94-0dae114e0aef" providerId="ADAL" clId="{87F57865-95D4-4976-BBB9-99722EEB07DE}" dt="2020-05-14T19:27:55.178" v="2033"/>
          <ac:picMkLst>
            <pc:docMk/>
            <pc:sldMk cId="1006006418" sldId="384"/>
            <ac:picMk id="14" creationId="{45098D89-C73C-43D1-BDBF-C5BEB6F8F04A}"/>
          </ac:picMkLst>
        </pc:picChg>
        <pc:picChg chg="add mod">
          <ac:chgData name="jfeng003@citymail.cuny.edu" userId="8c88b22f-d974-4aa8-8a94-0dae114e0aef" providerId="ADAL" clId="{87F57865-95D4-4976-BBB9-99722EEB07DE}" dt="2020-05-14T19:27:55.178" v="2033"/>
          <ac:picMkLst>
            <pc:docMk/>
            <pc:sldMk cId="1006006418" sldId="384"/>
            <ac:picMk id="15" creationId="{B2E64C14-BBA8-4547-B3E0-CB8EE3319EEB}"/>
          </ac:picMkLst>
        </pc:picChg>
        <pc:picChg chg="mod">
          <ac:chgData name="jfeng003@citymail.cuny.edu" userId="8c88b22f-d974-4aa8-8a94-0dae114e0aef" providerId="ADAL" clId="{87F57865-95D4-4976-BBB9-99722EEB07DE}" dt="2020-05-13T21:40:46.126" v="1961" actId="1076"/>
          <ac:picMkLst>
            <pc:docMk/>
            <pc:sldMk cId="1006006418" sldId="384"/>
            <ac:picMk id="34" creationId="{9F379468-1E06-42F7-9CA2-58CC73507183}"/>
          </ac:picMkLst>
        </pc:picChg>
      </pc:sldChg>
    </pc:docChg>
  </pc:docChgLst>
  <pc:docChgLst>
    <pc:chgData name="JINGLUN FENG" userId="8c88b22f-d974-4aa8-8a94-0dae114e0aef" providerId="ADAL" clId="{8E87C373-30E7-404E-B79C-7BAE47D2E09C}"/>
    <pc:docChg chg="undo custSel addSld delSld modSld">
      <pc:chgData name="JINGLUN FENG" userId="8c88b22f-d974-4aa8-8a94-0dae114e0aef" providerId="ADAL" clId="{8E87C373-30E7-404E-B79C-7BAE47D2E09C}" dt="2020-11-28T03:44:52.314" v="1739" actId="6549"/>
      <pc:docMkLst>
        <pc:docMk/>
      </pc:docMkLst>
      <pc:sldChg chg="addSp delSp modSp modTransition delAnim modNotesTx">
        <pc:chgData name="JINGLUN FENG" userId="8c88b22f-d974-4aa8-8a94-0dae114e0aef" providerId="ADAL" clId="{8E87C373-30E7-404E-B79C-7BAE47D2E09C}" dt="2020-11-28T03:43:50.953" v="1727" actId="478"/>
        <pc:sldMkLst>
          <pc:docMk/>
          <pc:sldMk cId="1830281426" sldId="365"/>
        </pc:sldMkLst>
        <pc:spChg chg="add del">
          <ac:chgData name="JINGLUN FENG" userId="8c88b22f-d974-4aa8-8a94-0dae114e0aef" providerId="ADAL" clId="{8E87C373-30E7-404E-B79C-7BAE47D2E09C}" dt="2020-11-24T04:19:24.010" v="3"/>
          <ac:spMkLst>
            <pc:docMk/>
            <pc:sldMk cId="1830281426" sldId="365"/>
            <ac:spMk id="3" creationId="{AF4541A6-D680-488D-B1D4-01CFAB6DA8FF}"/>
          </ac:spMkLst>
        </pc:spChg>
        <pc:spChg chg="del">
          <ac:chgData name="JINGLUN FENG" userId="8c88b22f-d974-4aa8-8a94-0dae114e0aef" providerId="ADAL" clId="{8E87C373-30E7-404E-B79C-7BAE47D2E09C}" dt="2020-11-24T04:17:40.737" v="0" actId="478"/>
          <ac:spMkLst>
            <pc:docMk/>
            <pc:sldMk cId="1830281426" sldId="365"/>
            <ac:spMk id="5" creationId="{46470972-E4CE-45B7-A9BC-75F10A0F76AA}"/>
          </ac:spMkLst>
        </pc:spChg>
        <pc:spChg chg="mod">
          <ac:chgData name="JINGLUN FENG" userId="8c88b22f-d974-4aa8-8a94-0dae114e0aef" providerId="ADAL" clId="{8E87C373-30E7-404E-B79C-7BAE47D2E09C}" dt="2020-11-24T04:19:42.434" v="17" actId="20577"/>
          <ac:spMkLst>
            <pc:docMk/>
            <pc:sldMk cId="1830281426" sldId="365"/>
            <ac:spMk id="8" creationId="{85D50C9C-6C41-4BDF-B084-46E55125D28C}"/>
          </ac:spMkLst>
        </pc:spChg>
        <pc:spChg chg="mod">
          <ac:chgData name="JINGLUN FENG" userId="8c88b22f-d974-4aa8-8a94-0dae114e0aef" providerId="ADAL" clId="{8E87C373-30E7-404E-B79C-7BAE47D2E09C}" dt="2020-11-25T00:05:35.498" v="1247" actId="20577"/>
          <ac:spMkLst>
            <pc:docMk/>
            <pc:sldMk cId="1830281426" sldId="365"/>
            <ac:spMk id="9" creationId="{A5D8FE3A-58BB-4582-B55B-17CB900A8C4E}"/>
          </ac:spMkLst>
        </pc:spChg>
        <pc:picChg chg="add del mod">
          <ac:chgData name="JINGLUN FENG" userId="8c88b22f-d974-4aa8-8a94-0dae114e0aef" providerId="ADAL" clId="{8E87C373-30E7-404E-B79C-7BAE47D2E09C}" dt="2020-11-28T02:49:42.667" v="1714"/>
          <ac:picMkLst>
            <pc:docMk/>
            <pc:sldMk cId="1830281426" sldId="365"/>
            <ac:picMk id="3" creationId="{2BE5589F-EBA1-4F53-9CBC-58E415B79486}"/>
          </ac:picMkLst>
        </pc:picChg>
        <pc:picChg chg="add del mod">
          <ac:chgData name="JINGLUN FENG" userId="8c88b22f-d974-4aa8-8a94-0dae114e0aef" providerId="ADAL" clId="{8E87C373-30E7-404E-B79C-7BAE47D2E09C}" dt="2020-11-28T03:43:50.953" v="1727" actId="478"/>
          <ac:picMkLst>
            <pc:docMk/>
            <pc:sldMk cId="1830281426" sldId="365"/>
            <ac:picMk id="5" creationId="{B4D963BE-47FA-433B-A729-7FEF9847FF9D}"/>
          </ac:picMkLst>
        </pc:picChg>
        <pc:picChg chg="del">
          <ac:chgData name="JINGLUN FENG" userId="8c88b22f-d974-4aa8-8a94-0dae114e0aef" providerId="ADAL" clId="{8E87C373-30E7-404E-B79C-7BAE47D2E09C}" dt="2020-11-24T04:40:46.798" v="40" actId="478"/>
          <ac:picMkLst>
            <pc:docMk/>
            <pc:sldMk cId="1830281426" sldId="365"/>
            <ac:picMk id="14" creationId="{6F59860C-54BB-45AB-88B6-9A1A147E4AF2}"/>
          </ac:picMkLst>
        </pc:picChg>
      </pc:sldChg>
      <pc:sldChg chg="addSp delSp modSp modTransition delAnim modNotesTx">
        <pc:chgData name="JINGLUN FENG" userId="8c88b22f-d974-4aa8-8a94-0dae114e0aef" providerId="ADAL" clId="{8E87C373-30E7-404E-B79C-7BAE47D2E09C}" dt="2020-11-28T03:44:16.572" v="1729" actId="6549"/>
        <pc:sldMkLst>
          <pc:docMk/>
          <pc:sldMk cId="367487722" sldId="371"/>
        </pc:sldMkLst>
        <pc:spChg chg="add mod">
          <ac:chgData name="JINGLUN FENG" userId="8c88b22f-d974-4aa8-8a94-0dae114e0aef" providerId="ADAL" clId="{8E87C373-30E7-404E-B79C-7BAE47D2E09C}" dt="2020-11-24T15:50:49.741" v="376" actId="113"/>
          <ac:spMkLst>
            <pc:docMk/>
            <pc:sldMk cId="367487722" sldId="371"/>
            <ac:spMk id="5" creationId="{6384460D-A291-4F92-AF3F-74DE4EEC5A95}"/>
          </ac:spMkLst>
        </pc:spChg>
        <pc:spChg chg="add mod">
          <ac:chgData name="JINGLUN FENG" userId="8c88b22f-d974-4aa8-8a94-0dae114e0aef" providerId="ADAL" clId="{8E87C373-30E7-404E-B79C-7BAE47D2E09C}" dt="2020-11-24T15:51:18.357" v="394" actId="1035"/>
          <ac:spMkLst>
            <pc:docMk/>
            <pc:sldMk cId="367487722" sldId="371"/>
            <ac:spMk id="7" creationId="{0BE2B06F-8724-4C09-890D-17809A20315B}"/>
          </ac:spMkLst>
        </pc:spChg>
        <pc:spChg chg="add mod">
          <ac:chgData name="JINGLUN FENG" userId="8c88b22f-d974-4aa8-8a94-0dae114e0aef" providerId="ADAL" clId="{8E87C373-30E7-404E-B79C-7BAE47D2E09C}" dt="2020-11-24T15:50:53.715" v="377" actId="113"/>
          <ac:spMkLst>
            <pc:docMk/>
            <pc:sldMk cId="367487722" sldId="371"/>
            <ac:spMk id="8" creationId="{1F65BF89-4F51-4CD2-AAF5-BB4DFD6DF808}"/>
          </ac:spMkLst>
        </pc:spChg>
        <pc:spChg chg="add mod">
          <ac:chgData name="JINGLUN FENG" userId="8c88b22f-d974-4aa8-8a94-0dae114e0aef" providerId="ADAL" clId="{8E87C373-30E7-404E-B79C-7BAE47D2E09C}" dt="2020-11-24T15:51:28.980" v="396" actId="1038"/>
          <ac:spMkLst>
            <pc:docMk/>
            <pc:sldMk cId="367487722" sldId="371"/>
            <ac:spMk id="10" creationId="{9AE4372D-22FB-482B-8305-69ABBACF4BE1}"/>
          </ac:spMkLst>
        </pc:spChg>
        <pc:spChg chg="mod">
          <ac:chgData name="JINGLUN FENG" userId="8c88b22f-d974-4aa8-8a94-0dae114e0aef" providerId="ADAL" clId="{8E87C373-30E7-404E-B79C-7BAE47D2E09C}" dt="2020-11-24T15:48:45.527" v="340" actId="1035"/>
          <ac:spMkLst>
            <pc:docMk/>
            <pc:sldMk cId="367487722" sldId="371"/>
            <ac:spMk id="11" creationId="{C12A6CDA-5EA4-4A27-9A31-0FBF6D26FA42}"/>
          </ac:spMkLst>
        </pc:spChg>
        <pc:spChg chg="add mod">
          <ac:chgData name="JINGLUN FENG" userId="8c88b22f-d974-4aa8-8a94-0dae114e0aef" providerId="ADAL" clId="{8E87C373-30E7-404E-B79C-7BAE47D2E09C}" dt="2020-11-24T15:51:52.924" v="403" actId="1076"/>
          <ac:spMkLst>
            <pc:docMk/>
            <pc:sldMk cId="367487722" sldId="371"/>
            <ac:spMk id="12" creationId="{E820995B-6541-4B06-9F8D-94D6A948284C}"/>
          </ac:spMkLst>
        </pc:spChg>
        <pc:spChg chg="mod">
          <ac:chgData name="JINGLUN FENG" userId="8c88b22f-d974-4aa8-8a94-0dae114e0aef" providerId="ADAL" clId="{8E87C373-30E7-404E-B79C-7BAE47D2E09C}" dt="2020-11-24T04:39:44.554" v="35" actId="20577"/>
          <ac:spMkLst>
            <pc:docMk/>
            <pc:sldMk cId="367487722" sldId="371"/>
            <ac:spMk id="21" creationId="{6DDB7F98-79C3-491F-9949-1E2D759E91D8}"/>
          </ac:spMkLst>
        </pc:spChg>
        <pc:spChg chg="add mod">
          <ac:chgData name="JINGLUN FENG" userId="8c88b22f-d974-4aa8-8a94-0dae114e0aef" providerId="ADAL" clId="{8E87C373-30E7-404E-B79C-7BAE47D2E09C}" dt="2020-11-24T15:48:45.527" v="340" actId="1035"/>
          <ac:spMkLst>
            <pc:docMk/>
            <pc:sldMk cId="367487722" sldId="371"/>
            <ac:spMk id="22" creationId="{96AE923C-D929-46F7-8E17-69C7759BA4AB}"/>
          </ac:spMkLst>
        </pc:spChg>
        <pc:spChg chg="mod">
          <ac:chgData name="JINGLUN FENG" userId="8c88b22f-d974-4aa8-8a94-0dae114e0aef" providerId="ADAL" clId="{8E87C373-30E7-404E-B79C-7BAE47D2E09C}" dt="2020-11-24T16:03:40.876" v="417" actId="1076"/>
          <ac:spMkLst>
            <pc:docMk/>
            <pc:sldMk cId="367487722" sldId="371"/>
            <ac:spMk id="26" creationId="{051FCFBB-D6BE-4000-855D-C8F71095EF5B}"/>
          </ac:spMkLst>
        </pc:spChg>
        <pc:spChg chg="add mod">
          <ac:chgData name="JINGLUN FENG" userId="8c88b22f-d974-4aa8-8a94-0dae114e0aef" providerId="ADAL" clId="{8E87C373-30E7-404E-B79C-7BAE47D2E09C}" dt="2020-11-24T15:48:45.527" v="340" actId="1035"/>
          <ac:spMkLst>
            <pc:docMk/>
            <pc:sldMk cId="367487722" sldId="371"/>
            <ac:spMk id="27" creationId="{B17C3F17-7CB7-4078-AD0C-AE52394E3D31}"/>
          </ac:spMkLst>
        </pc:spChg>
        <pc:spChg chg="del">
          <ac:chgData name="JINGLUN FENG" userId="8c88b22f-d974-4aa8-8a94-0dae114e0aef" providerId="ADAL" clId="{8E87C373-30E7-404E-B79C-7BAE47D2E09C}" dt="2020-11-24T04:40:24.094" v="38" actId="478"/>
          <ac:spMkLst>
            <pc:docMk/>
            <pc:sldMk cId="367487722" sldId="371"/>
            <ac:spMk id="30" creationId="{CE761B46-AF9A-4BBC-9932-71C279AF278A}"/>
          </ac:spMkLst>
        </pc:spChg>
        <pc:spChg chg="add mod">
          <ac:chgData name="JINGLUN FENG" userId="8c88b22f-d974-4aa8-8a94-0dae114e0aef" providerId="ADAL" clId="{8E87C373-30E7-404E-B79C-7BAE47D2E09C}" dt="2020-11-24T15:49:03.248" v="343" actId="1076"/>
          <ac:spMkLst>
            <pc:docMk/>
            <pc:sldMk cId="367487722" sldId="371"/>
            <ac:spMk id="31" creationId="{5EF89EB2-BBAB-4588-8007-2A3C9ED60040}"/>
          </ac:spMkLst>
        </pc:spChg>
        <pc:spChg chg="del">
          <ac:chgData name="JINGLUN FENG" userId="8c88b22f-d974-4aa8-8a94-0dae114e0aef" providerId="ADAL" clId="{8E87C373-30E7-404E-B79C-7BAE47D2E09C}" dt="2020-11-24T16:02:50.500" v="405" actId="478"/>
          <ac:spMkLst>
            <pc:docMk/>
            <pc:sldMk cId="367487722" sldId="371"/>
            <ac:spMk id="33" creationId="{F5E09D45-9687-447C-A6FA-966547E7AE43}"/>
          </ac:spMkLst>
        </pc:spChg>
        <pc:spChg chg="del">
          <ac:chgData name="JINGLUN FENG" userId="8c88b22f-d974-4aa8-8a94-0dae114e0aef" providerId="ADAL" clId="{8E87C373-30E7-404E-B79C-7BAE47D2E09C}" dt="2020-11-24T16:02:54.500" v="406" actId="478"/>
          <ac:spMkLst>
            <pc:docMk/>
            <pc:sldMk cId="367487722" sldId="371"/>
            <ac:spMk id="34" creationId="{AC403EA3-96C6-4B06-A110-97FEF91DD399}"/>
          </ac:spMkLst>
        </pc:spChg>
        <pc:spChg chg="del">
          <ac:chgData name="JINGLUN FENG" userId="8c88b22f-d974-4aa8-8a94-0dae114e0aef" providerId="ADAL" clId="{8E87C373-30E7-404E-B79C-7BAE47D2E09C}" dt="2020-11-24T16:03:04.056" v="408" actId="478"/>
          <ac:spMkLst>
            <pc:docMk/>
            <pc:sldMk cId="367487722" sldId="371"/>
            <ac:spMk id="35" creationId="{31029368-9C89-4BBA-A839-2AE89DCF5EF5}"/>
          </ac:spMkLst>
        </pc:spChg>
        <pc:spChg chg="del">
          <ac:chgData name="JINGLUN FENG" userId="8c88b22f-d974-4aa8-8a94-0dae114e0aef" providerId="ADAL" clId="{8E87C373-30E7-404E-B79C-7BAE47D2E09C}" dt="2020-11-24T16:02:57.218" v="407" actId="478"/>
          <ac:spMkLst>
            <pc:docMk/>
            <pc:sldMk cId="367487722" sldId="371"/>
            <ac:spMk id="36" creationId="{CA27606B-96F1-4043-94E7-94A15876B6A7}"/>
          </ac:spMkLst>
        </pc:spChg>
        <pc:spChg chg="add mod">
          <ac:chgData name="JINGLUN FENG" userId="8c88b22f-d974-4aa8-8a94-0dae114e0aef" providerId="ADAL" clId="{8E87C373-30E7-404E-B79C-7BAE47D2E09C}" dt="2020-11-24T15:51:57.510" v="404" actId="1076"/>
          <ac:spMkLst>
            <pc:docMk/>
            <pc:sldMk cId="367487722" sldId="371"/>
            <ac:spMk id="37" creationId="{899B15DB-A73E-49D7-9ABE-BCB51F136BD5}"/>
          </ac:spMkLst>
        </pc:spChg>
        <pc:spChg chg="add mod">
          <ac:chgData name="JINGLUN FENG" userId="8c88b22f-d974-4aa8-8a94-0dae114e0aef" providerId="ADAL" clId="{8E87C373-30E7-404E-B79C-7BAE47D2E09C}" dt="2020-11-24T15:51:49.015" v="402" actId="1076"/>
          <ac:spMkLst>
            <pc:docMk/>
            <pc:sldMk cId="367487722" sldId="371"/>
            <ac:spMk id="42" creationId="{E7FC6956-12D1-4671-A3C1-C57D39D37A8B}"/>
          </ac:spMkLst>
        </pc:spChg>
        <pc:grpChg chg="del">
          <ac:chgData name="JINGLUN FENG" userId="8c88b22f-d974-4aa8-8a94-0dae114e0aef" providerId="ADAL" clId="{8E87C373-30E7-404E-B79C-7BAE47D2E09C}" dt="2020-11-24T16:03:04.056" v="408" actId="478"/>
          <ac:grpSpMkLst>
            <pc:docMk/>
            <pc:sldMk cId="367487722" sldId="371"/>
            <ac:grpSpMk id="13" creationId="{ABC8336A-7C85-4295-A1A8-513AB2AB689B}"/>
          </ac:grpSpMkLst>
        </pc:grpChg>
        <pc:grpChg chg="mod">
          <ac:chgData name="JINGLUN FENG" userId="8c88b22f-d974-4aa8-8a94-0dae114e0aef" providerId="ADAL" clId="{8E87C373-30E7-404E-B79C-7BAE47D2E09C}" dt="2020-11-24T15:48:45.527" v="340" actId="1035"/>
          <ac:grpSpMkLst>
            <pc:docMk/>
            <pc:sldMk cId="367487722" sldId="371"/>
            <ac:grpSpMk id="15" creationId="{4FEE4503-5860-4B18-AE1B-5AF730441730}"/>
          </ac:grpSpMkLst>
        </pc:grpChg>
        <pc:grpChg chg="mod">
          <ac:chgData name="JINGLUN FENG" userId="8c88b22f-d974-4aa8-8a94-0dae114e0aef" providerId="ADAL" clId="{8E87C373-30E7-404E-B79C-7BAE47D2E09C}" dt="2020-11-24T16:03:34.190" v="416" actId="1076"/>
          <ac:grpSpMkLst>
            <pc:docMk/>
            <pc:sldMk cId="367487722" sldId="371"/>
            <ac:grpSpMk id="17" creationId="{B8E81FE7-FB57-4C37-948C-FD4DF05450EC}"/>
          </ac:grpSpMkLst>
        </pc:grpChg>
        <pc:grpChg chg="mod">
          <ac:chgData name="JINGLUN FENG" userId="8c88b22f-d974-4aa8-8a94-0dae114e0aef" providerId="ADAL" clId="{8E87C373-30E7-404E-B79C-7BAE47D2E09C}" dt="2020-11-24T15:48:45.527" v="340" actId="1035"/>
          <ac:grpSpMkLst>
            <pc:docMk/>
            <pc:sldMk cId="367487722" sldId="371"/>
            <ac:grpSpMk id="18" creationId="{EA68AFE3-BD5D-40D5-A58D-D0B5636F63BE}"/>
          </ac:grpSpMkLst>
        </pc:grpChg>
        <pc:grpChg chg="del">
          <ac:chgData name="JINGLUN FENG" userId="8c88b22f-d974-4aa8-8a94-0dae114e0aef" providerId="ADAL" clId="{8E87C373-30E7-404E-B79C-7BAE47D2E09C}" dt="2020-11-24T16:02:57.218" v="407" actId="478"/>
          <ac:grpSpMkLst>
            <pc:docMk/>
            <pc:sldMk cId="367487722" sldId="371"/>
            <ac:grpSpMk id="32" creationId="{858A7A0D-BE45-4434-B75D-E7474FDB972D}"/>
          </ac:grpSpMkLst>
        </pc:grpChg>
        <pc:picChg chg="add del mod">
          <ac:chgData name="JINGLUN FENG" userId="8c88b22f-d974-4aa8-8a94-0dae114e0aef" providerId="ADAL" clId="{8E87C373-30E7-404E-B79C-7BAE47D2E09C}" dt="2020-11-28T02:11:43.579" v="1685"/>
          <ac:picMkLst>
            <pc:docMk/>
            <pc:sldMk cId="367487722" sldId="371"/>
            <ac:picMk id="2" creationId="{FE8EFDDE-A49A-45AB-A7AA-E193B76789A6}"/>
          </ac:picMkLst>
        </pc:picChg>
        <pc:picChg chg="add del mod">
          <ac:chgData name="JINGLUN FENG" userId="8c88b22f-d974-4aa8-8a94-0dae114e0aef" providerId="ADAL" clId="{8E87C373-30E7-404E-B79C-7BAE47D2E09C}" dt="2020-11-28T02:12:24.161" v="1686"/>
          <ac:picMkLst>
            <pc:docMk/>
            <pc:sldMk cId="367487722" sldId="371"/>
            <ac:picMk id="4" creationId="{BDDFD65F-75A7-4E72-AD7F-100D08F55BC3}"/>
          </ac:picMkLst>
        </pc:picChg>
        <pc:picChg chg="add del mod">
          <ac:chgData name="JINGLUN FENG" userId="8c88b22f-d974-4aa8-8a94-0dae114e0aef" providerId="ADAL" clId="{8E87C373-30E7-404E-B79C-7BAE47D2E09C}" dt="2020-11-28T02:13:47.790" v="1687"/>
          <ac:picMkLst>
            <pc:docMk/>
            <pc:sldMk cId="367487722" sldId="371"/>
            <ac:picMk id="6" creationId="{D187AC60-5282-4015-B361-38F47C0DFD63}"/>
          </ac:picMkLst>
        </pc:picChg>
        <pc:picChg chg="add del mod">
          <ac:chgData name="JINGLUN FENG" userId="8c88b22f-d974-4aa8-8a94-0dae114e0aef" providerId="ADAL" clId="{8E87C373-30E7-404E-B79C-7BAE47D2E09C}" dt="2020-11-28T02:51:07.175" v="1717"/>
          <ac:picMkLst>
            <pc:docMk/>
            <pc:sldMk cId="367487722" sldId="371"/>
            <ac:picMk id="13" creationId="{7883969B-E802-410B-A44E-9E2FE8767017}"/>
          </ac:picMkLst>
        </pc:picChg>
        <pc:picChg chg="add del mod">
          <ac:chgData name="JINGLUN FENG" userId="8c88b22f-d974-4aa8-8a94-0dae114e0aef" providerId="ADAL" clId="{8E87C373-30E7-404E-B79C-7BAE47D2E09C}" dt="2020-11-28T02:52:02.834" v="1718"/>
          <ac:picMkLst>
            <pc:docMk/>
            <pc:sldMk cId="367487722" sldId="371"/>
            <ac:picMk id="14" creationId="{C77C2E36-2915-4F98-A09F-61D7DC47CEF7}"/>
          </ac:picMkLst>
        </pc:picChg>
        <pc:picChg chg="add del mod">
          <ac:chgData name="JINGLUN FENG" userId="8c88b22f-d974-4aa8-8a94-0dae114e0aef" providerId="ADAL" clId="{8E87C373-30E7-404E-B79C-7BAE47D2E09C}" dt="2020-11-28T02:52:24.911" v="1719"/>
          <ac:picMkLst>
            <pc:docMk/>
            <pc:sldMk cId="367487722" sldId="371"/>
            <ac:picMk id="19" creationId="{E03775EB-7B58-4352-93D9-AE4B3C789A86}"/>
          </ac:picMkLst>
        </pc:picChg>
        <pc:picChg chg="add del mod">
          <ac:chgData name="JINGLUN FENG" userId="8c88b22f-d974-4aa8-8a94-0dae114e0aef" providerId="ADAL" clId="{8E87C373-30E7-404E-B79C-7BAE47D2E09C}" dt="2020-11-28T02:53:32.572" v="1720"/>
          <ac:picMkLst>
            <pc:docMk/>
            <pc:sldMk cId="367487722" sldId="371"/>
            <ac:picMk id="20" creationId="{7C66B3BF-255B-4BED-9E51-536542E9E3EE}"/>
          </ac:picMkLst>
        </pc:picChg>
        <pc:picChg chg="del">
          <ac:chgData name="JINGLUN FENG" userId="8c88b22f-d974-4aa8-8a94-0dae114e0aef" providerId="ADAL" clId="{8E87C373-30E7-404E-B79C-7BAE47D2E09C}" dt="2020-11-24T04:40:31.745" v="39" actId="478"/>
          <ac:picMkLst>
            <pc:docMk/>
            <pc:sldMk cId="367487722" sldId="371"/>
            <ac:picMk id="20" creationId="{AE6F9897-EC6A-4D40-B5D0-0050A16C9C99}"/>
          </ac:picMkLst>
        </pc:picChg>
        <pc:picChg chg="add mod modCrop">
          <ac:chgData name="JINGLUN FENG" userId="8c88b22f-d974-4aa8-8a94-0dae114e0aef" providerId="ADAL" clId="{8E87C373-30E7-404E-B79C-7BAE47D2E09C}" dt="2020-11-24T15:48:45.527" v="340" actId="1035"/>
          <ac:picMkLst>
            <pc:docMk/>
            <pc:sldMk cId="367487722" sldId="371"/>
            <ac:picMk id="23" creationId="{B898A70A-334E-4529-9D10-57FFF9A61500}"/>
          </ac:picMkLst>
        </pc:picChg>
        <pc:picChg chg="add del mod">
          <ac:chgData name="JINGLUN FENG" userId="8c88b22f-d974-4aa8-8a94-0dae114e0aef" providerId="ADAL" clId="{8E87C373-30E7-404E-B79C-7BAE47D2E09C}" dt="2020-11-28T03:21:13.141" v="1725"/>
          <ac:picMkLst>
            <pc:docMk/>
            <pc:sldMk cId="367487722" sldId="371"/>
            <ac:picMk id="30" creationId="{979F6B5A-7BA6-49F8-AC8D-A840CC18E195}"/>
          </ac:picMkLst>
        </pc:picChg>
        <pc:picChg chg="add del mod">
          <ac:chgData name="JINGLUN FENG" userId="8c88b22f-d974-4aa8-8a94-0dae114e0aef" providerId="ADAL" clId="{8E87C373-30E7-404E-B79C-7BAE47D2E09C}" dt="2020-11-28T03:44:12.676" v="1728" actId="478"/>
          <ac:picMkLst>
            <pc:docMk/>
            <pc:sldMk cId="367487722" sldId="371"/>
            <ac:picMk id="32" creationId="{4F7C5A03-F8B8-4EC3-A9DC-8248A88E2149}"/>
          </ac:picMkLst>
        </pc:picChg>
        <pc:picChg chg="add mod modCrop">
          <ac:chgData name="JINGLUN FENG" userId="8c88b22f-d974-4aa8-8a94-0dae114e0aef" providerId="ADAL" clId="{8E87C373-30E7-404E-B79C-7BAE47D2E09C}" dt="2020-11-24T16:03:26.641" v="415" actId="1076"/>
          <ac:picMkLst>
            <pc:docMk/>
            <pc:sldMk cId="367487722" sldId="371"/>
            <ac:picMk id="43" creationId="{AAB0F020-4CCB-4209-8046-E9AA1489F511}"/>
          </ac:picMkLst>
        </pc:picChg>
        <pc:cxnChg chg="add del mod">
          <ac:chgData name="JINGLUN FENG" userId="8c88b22f-d974-4aa8-8a94-0dae114e0aef" providerId="ADAL" clId="{8E87C373-30E7-404E-B79C-7BAE47D2E09C}" dt="2020-11-24T15:47:18.870" v="295" actId="478"/>
          <ac:cxnSpMkLst>
            <pc:docMk/>
            <pc:sldMk cId="367487722" sldId="371"/>
            <ac:cxnSpMk id="4" creationId="{F13BDC57-9F3D-434A-B6D6-0A57AF151D04}"/>
          </ac:cxnSpMkLst>
        </pc:cxnChg>
        <pc:cxnChg chg="add mod">
          <ac:chgData name="JINGLUN FENG" userId="8c88b22f-d974-4aa8-8a94-0dae114e0aef" providerId="ADAL" clId="{8E87C373-30E7-404E-B79C-7BAE47D2E09C}" dt="2020-11-24T15:49:03.248" v="343" actId="1076"/>
          <ac:cxnSpMkLst>
            <pc:docMk/>
            <pc:sldMk cId="367487722" sldId="371"/>
            <ac:cxnSpMk id="16" creationId="{EDE5BB25-A024-42D5-80AE-B3C187EB7336}"/>
          </ac:cxnSpMkLst>
        </pc:cxnChg>
      </pc:sldChg>
      <pc:sldChg chg="del">
        <pc:chgData name="JINGLUN FENG" userId="8c88b22f-d974-4aa8-8a94-0dae114e0aef" providerId="ADAL" clId="{8E87C373-30E7-404E-B79C-7BAE47D2E09C}" dt="2020-11-24T04:40:18.413" v="37" actId="2696"/>
        <pc:sldMkLst>
          <pc:docMk/>
          <pc:sldMk cId="1084269340" sldId="372"/>
        </pc:sldMkLst>
      </pc:sldChg>
      <pc:sldChg chg="del">
        <pc:chgData name="JINGLUN FENG" userId="8c88b22f-d974-4aa8-8a94-0dae114e0aef" providerId="ADAL" clId="{8E87C373-30E7-404E-B79C-7BAE47D2E09C}" dt="2020-11-24T04:56:20.151" v="106" actId="2696"/>
        <pc:sldMkLst>
          <pc:docMk/>
          <pc:sldMk cId="1298267332" sldId="374"/>
        </pc:sldMkLst>
      </pc:sldChg>
      <pc:sldChg chg="del">
        <pc:chgData name="JINGLUN FENG" userId="8c88b22f-d974-4aa8-8a94-0dae114e0aef" providerId="ADAL" clId="{8E87C373-30E7-404E-B79C-7BAE47D2E09C}" dt="2020-11-24T04:56:20.222" v="107" actId="2696"/>
        <pc:sldMkLst>
          <pc:docMk/>
          <pc:sldMk cId="194581638" sldId="377"/>
        </pc:sldMkLst>
      </pc:sldChg>
      <pc:sldChg chg="del">
        <pc:chgData name="JINGLUN FENG" userId="8c88b22f-d974-4aa8-8a94-0dae114e0aef" providerId="ADAL" clId="{8E87C373-30E7-404E-B79C-7BAE47D2E09C}" dt="2020-11-24T04:56:20.260" v="108" actId="2696"/>
        <pc:sldMkLst>
          <pc:docMk/>
          <pc:sldMk cId="2580480809" sldId="378"/>
        </pc:sldMkLst>
      </pc:sldChg>
      <pc:sldChg chg="del">
        <pc:chgData name="JINGLUN FENG" userId="8c88b22f-d974-4aa8-8a94-0dae114e0aef" providerId="ADAL" clId="{8E87C373-30E7-404E-B79C-7BAE47D2E09C}" dt="2020-11-24T04:56:20.267" v="109" actId="2696"/>
        <pc:sldMkLst>
          <pc:docMk/>
          <pc:sldMk cId="655468561" sldId="380"/>
        </pc:sldMkLst>
      </pc:sldChg>
      <pc:sldChg chg="del">
        <pc:chgData name="JINGLUN FENG" userId="8c88b22f-d974-4aa8-8a94-0dae114e0aef" providerId="ADAL" clId="{8E87C373-30E7-404E-B79C-7BAE47D2E09C}" dt="2020-11-24T04:56:20.283" v="111" actId="2696"/>
        <pc:sldMkLst>
          <pc:docMk/>
          <pc:sldMk cId="3016813171" sldId="381"/>
        </pc:sldMkLst>
      </pc:sldChg>
      <pc:sldChg chg="del">
        <pc:chgData name="JINGLUN FENG" userId="8c88b22f-d974-4aa8-8a94-0dae114e0aef" providerId="ADAL" clId="{8E87C373-30E7-404E-B79C-7BAE47D2E09C}" dt="2020-11-24T04:56:20.291" v="112" actId="2696"/>
        <pc:sldMkLst>
          <pc:docMk/>
          <pc:sldMk cId="1954197336" sldId="382"/>
        </pc:sldMkLst>
      </pc:sldChg>
      <pc:sldChg chg="del">
        <pc:chgData name="JINGLUN FENG" userId="8c88b22f-d974-4aa8-8a94-0dae114e0aef" providerId="ADAL" clId="{8E87C373-30E7-404E-B79C-7BAE47D2E09C}" dt="2020-11-24T04:56:20.327" v="113" actId="2696"/>
        <pc:sldMkLst>
          <pc:docMk/>
          <pc:sldMk cId="2552559218" sldId="383"/>
        </pc:sldMkLst>
      </pc:sldChg>
      <pc:sldChg chg="del">
        <pc:chgData name="JINGLUN FENG" userId="8c88b22f-d974-4aa8-8a94-0dae114e0aef" providerId="ADAL" clId="{8E87C373-30E7-404E-B79C-7BAE47D2E09C}" dt="2020-11-24T04:56:20.275" v="110" actId="2696"/>
        <pc:sldMkLst>
          <pc:docMk/>
          <pc:sldMk cId="1006006418" sldId="384"/>
        </pc:sldMkLst>
      </pc:sldChg>
      <pc:sldChg chg="addSp delSp modSp add del modNotesTx">
        <pc:chgData name="JINGLUN FENG" userId="8c88b22f-d974-4aa8-8a94-0dae114e0aef" providerId="ADAL" clId="{8E87C373-30E7-404E-B79C-7BAE47D2E09C}" dt="2020-11-24T17:29:43.683" v="418" actId="2696"/>
        <pc:sldMkLst>
          <pc:docMk/>
          <pc:sldMk cId="2122530189" sldId="385"/>
        </pc:sldMkLst>
        <pc:spChg chg="add del mod">
          <ac:chgData name="JINGLUN FENG" userId="8c88b22f-d974-4aa8-8a94-0dae114e0aef" providerId="ADAL" clId="{8E87C373-30E7-404E-B79C-7BAE47D2E09C}" dt="2020-11-24T04:49:30.844" v="93" actId="478"/>
          <ac:spMkLst>
            <pc:docMk/>
            <pc:sldMk cId="2122530189" sldId="385"/>
            <ac:spMk id="5" creationId="{1E0FEFF8-80EF-4184-8AE5-31A9D29A525F}"/>
          </ac:spMkLst>
        </pc:spChg>
        <pc:spChg chg="add mod">
          <ac:chgData name="JINGLUN FENG" userId="8c88b22f-d974-4aa8-8a94-0dae114e0aef" providerId="ADAL" clId="{8E87C373-30E7-404E-B79C-7BAE47D2E09C}" dt="2020-11-24T04:55:35.396" v="104" actId="1076"/>
          <ac:spMkLst>
            <pc:docMk/>
            <pc:sldMk cId="2122530189" sldId="385"/>
            <ac:spMk id="6" creationId="{8F30B364-5B52-494B-AAC9-D45C1B0512F4}"/>
          </ac:spMkLst>
        </pc:spChg>
        <pc:spChg chg="del">
          <ac:chgData name="JINGLUN FENG" userId="8c88b22f-d974-4aa8-8a94-0dae114e0aef" providerId="ADAL" clId="{8E87C373-30E7-404E-B79C-7BAE47D2E09C}" dt="2020-11-24T04:42:10.898" v="65" actId="478"/>
          <ac:spMkLst>
            <pc:docMk/>
            <pc:sldMk cId="2122530189" sldId="385"/>
            <ac:spMk id="11" creationId="{C12A6CDA-5EA4-4A27-9A31-0FBF6D26FA42}"/>
          </ac:spMkLst>
        </pc:spChg>
        <pc:spChg chg="mod">
          <ac:chgData name="JINGLUN FENG" userId="8c88b22f-d974-4aa8-8a94-0dae114e0aef" providerId="ADAL" clId="{8E87C373-30E7-404E-B79C-7BAE47D2E09C}" dt="2020-11-24T04:41:24.177" v="61" actId="20577"/>
          <ac:spMkLst>
            <pc:docMk/>
            <pc:sldMk cId="2122530189" sldId="385"/>
            <ac:spMk id="21" creationId="{6DDB7F98-79C3-491F-9949-1E2D759E91D8}"/>
          </ac:spMkLst>
        </pc:spChg>
        <pc:spChg chg="del">
          <ac:chgData name="JINGLUN FENG" userId="8c88b22f-d974-4aa8-8a94-0dae114e0aef" providerId="ADAL" clId="{8E87C373-30E7-404E-B79C-7BAE47D2E09C}" dt="2020-11-24T04:42:12.692" v="66" actId="478"/>
          <ac:spMkLst>
            <pc:docMk/>
            <pc:sldMk cId="2122530189" sldId="385"/>
            <ac:spMk id="26" creationId="{051FCFBB-D6BE-4000-855D-C8F71095EF5B}"/>
          </ac:spMkLst>
        </pc:spChg>
        <pc:grpChg chg="del">
          <ac:chgData name="JINGLUN FENG" userId="8c88b22f-d974-4aa8-8a94-0dae114e0aef" providerId="ADAL" clId="{8E87C373-30E7-404E-B79C-7BAE47D2E09C}" dt="2020-11-24T04:42:06.197" v="62" actId="478"/>
          <ac:grpSpMkLst>
            <pc:docMk/>
            <pc:sldMk cId="2122530189" sldId="385"/>
            <ac:grpSpMk id="15" creationId="{4FEE4503-5860-4B18-AE1B-5AF730441730}"/>
          </ac:grpSpMkLst>
        </pc:grpChg>
        <pc:grpChg chg="del">
          <ac:chgData name="JINGLUN FENG" userId="8c88b22f-d974-4aa8-8a94-0dae114e0aef" providerId="ADAL" clId="{8E87C373-30E7-404E-B79C-7BAE47D2E09C}" dt="2020-11-24T04:42:07.823" v="63" actId="478"/>
          <ac:grpSpMkLst>
            <pc:docMk/>
            <pc:sldMk cId="2122530189" sldId="385"/>
            <ac:grpSpMk id="17" creationId="{B8E81FE7-FB57-4C37-948C-FD4DF05450EC}"/>
          </ac:grpSpMkLst>
        </pc:grpChg>
        <pc:grpChg chg="del">
          <ac:chgData name="JINGLUN FENG" userId="8c88b22f-d974-4aa8-8a94-0dae114e0aef" providerId="ADAL" clId="{8E87C373-30E7-404E-B79C-7BAE47D2E09C}" dt="2020-11-24T04:42:09.135" v="64" actId="478"/>
          <ac:grpSpMkLst>
            <pc:docMk/>
            <pc:sldMk cId="2122530189" sldId="385"/>
            <ac:grpSpMk id="18" creationId="{EA68AFE3-BD5D-40D5-A58D-D0B5636F63BE}"/>
          </ac:grpSpMkLst>
        </pc:grpChg>
        <pc:picChg chg="add mod">
          <ac:chgData name="JINGLUN FENG" userId="8c88b22f-d974-4aa8-8a94-0dae114e0aef" providerId="ADAL" clId="{8E87C373-30E7-404E-B79C-7BAE47D2E09C}" dt="2020-11-24T04:55:36.868" v="105" actId="1076"/>
          <ac:picMkLst>
            <pc:docMk/>
            <pc:sldMk cId="2122530189" sldId="385"/>
            <ac:picMk id="4" creationId="{11004D31-9835-4E2D-A637-7176D1DA5A04}"/>
          </ac:picMkLst>
        </pc:picChg>
      </pc:sldChg>
      <pc:sldChg chg="addSp delSp modSp add modTransition delAnim modNotesTx">
        <pc:chgData name="JINGLUN FENG" userId="8c88b22f-d974-4aa8-8a94-0dae114e0aef" providerId="ADAL" clId="{8E87C373-30E7-404E-B79C-7BAE47D2E09C}" dt="2020-11-28T03:44:32.793" v="1733" actId="478"/>
        <pc:sldMkLst>
          <pc:docMk/>
          <pc:sldMk cId="218237724" sldId="386"/>
        </pc:sldMkLst>
        <pc:spChg chg="add mod">
          <ac:chgData name="JINGLUN FENG" userId="8c88b22f-d974-4aa8-8a94-0dae114e0aef" providerId="ADAL" clId="{8E87C373-30E7-404E-B79C-7BAE47D2E09C}" dt="2020-11-24T04:57:40.020" v="152" actId="14100"/>
          <ac:spMkLst>
            <pc:docMk/>
            <pc:sldMk cId="218237724" sldId="386"/>
            <ac:spMk id="5" creationId="{B9865DE7-9EAB-467C-B805-7E528CBAEE09}"/>
          </ac:spMkLst>
        </pc:spChg>
        <pc:spChg chg="del">
          <ac:chgData name="JINGLUN FENG" userId="8c88b22f-d974-4aa8-8a94-0dae114e0aef" providerId="ADAL" clId="{8E87C373-30E7-404E-B79C-7BAE47D2E09C}" dt="2020-11-24T04:56:26.183" v="115" actId="478"/>
          <ac:spMkLst>
            <pc:docMk/>
            <pc:sldMk cId="218237724" sldId="386"/>
            <ac:spMk id="6" creationId="{8F30B364-5B52-494B-AAC9-D45C1B0512F4}"/>
          </ac:spMkLst>
        </pc:spChg>
        <pc:spChg chg="add mod">
          <ac:chgData name="JINGLUN FENG" userId="8c88b22f-d974-4aa8-8a94-0dae114e0aef" providerId="ADAL" clId="{8E87C373-30E7-404E-B79C-7BAE47D2E09C}" dt="2020-11-24T20:17:34.437" v="766" actId="114"/>
          <ac:spMkLst>
            <pc:docMk/>
            <pc:sldMk cId="218237724" sldId="386"/>
            <ac:spMk id="12" creationId="{5EF7DADC-CB91-4636-BDA4-9FCE8383BF7A}"/>
          </ac:spMkLst>
        </pc:spChg>
        <pc:spChg chg="add mod">
          <ac:chgData name="JINGLUN FENG" userId="8c88b22f-d974-4aa8-8a94-0dae114e0aef" providerId="ADAL" clId="{8E87C373-30E7-404E-B79C-7BAE47D2E09C}" dt="2020-11-24T20:16:11.015" v="761" actId="1076"/>
          <ac:spMkLst>
            <pc:docMk/>
            <pc:sldMk cId="218237724" sldId="386"/>
            <ac:spMk id="13" creationId="{90461DE6-878A-4084-8157-4D779F2B6981}"/>
          </ac:spMkLst>
        </pc:spChg>
        <pc:spChg chg="add mod">
          <ac:chgData name="JINGLUN FENG" userId="8c88b22f-d974-4aa8-8a94-0dae114e0aef" providerId="ADAL" clId="{8E87C373-30E7-404E-B79C-7BAE47D2E09C}" dt="2020-11-24T20:16:17.910" v="762"/>
          <ac:spMkLst>
            <pc:docMk/>
            <pc:sldMk cId="218237724" sldId="386"/>
            <ac:spMk id="14" creationId="{C9E547FA-CD51-4C5B-97C1-CA507DFED26C}"/>
          </ac:spMkLst>
        </pc:spChg>
        <pc:spChg chg="del">
          <ac:chgData name="JINGLUN FENG" userId="8c88b22f-d974-4aa8-8a94-0dae114e0aef" providerId="ADAL" clId="{8E87C373-30E7-404E-B79C-7BAE47D2E09C}" dt="2020-11-24T04:56:26.183" v="115" actId="478"/>
          <ac:spMkLst>
            <pc:docMk/>
            <pc:sldMk cId="218237724" sldId="386"/>
            <ac:spMk id="21" creationId="{6DDB7F98-79C3-491F-9949-1E2D759E91D8}"/>
          </ac:spMkLst>
        </pc:spChg>
        <pc:grpChg chg="add mod">
          <ac:chgData name="JINGLUN FENG" userId="8c88b22f-d974-4aa8-8a94-0dae114e0aef" providerId="ADAL" clId="{8E87C373-30E7-404E-B79C-7BAE47D2E09C}" dt="2020-11-24T20:16:02.953" v="758" actId="1076"/>
          <ac:grpSpMkLst>
            <pc:docMk/>
            <pc:sldMk cId="218237724" sldId="386"/>
            <ac:grpSpMk id="9" creationId="{4357B593-B5FA-48B8-AA71-FD281371B4B9}"/>
          </ac:grpSpMkLst>
        </pc:grpChg>
        <pc:picChg chg="add del mod">
          <ac:chgData name="JINGLUN FENG" userId="8c88b22f-d974-4aa8-8a94-0dae114e0aef" providerId="ADAL" clId="{8E87C373-30E7-404E-B79C-7BAE47D2E09C}" dt="2020-11-28T02:19:52.866" v="1694"/>
          <ac:picMkLst>
            <pc:docMk/>
            <pc:sldMk cId="218237724" sldId="386"/>
            <ac:picMk id="2" creationId="{12B68233-97FC-4720-B22B-315A9E248398}"/>
          </ac:picMkLst>
        </pc:picChg>
        <pc:picChg chg="add mod">
          <ac:chgData name="JINGLUN FENG" userId="8c88b22f-d974-4aa8-8a94-0dae114e0aef" providerId="ADAL" clId="{8E87C373-30E7-404E-B79C-7BAE47D2E09C}" dt="2020-11-24T19:50:10.268" v="448" actId="164"/>
          <ac:picMkLst>
            <pc:docMk/>
            <pc:sldMk cId="218237724" sldId="386"/>
            <ac:picMk id="3" creationId="{098DE1D0-A612-4535-A4CC-A02CDAE3CE40}"/>
          </ac:picMkLst>
        </pc:picChg>
        <pc:picChg chg="del">
          <ac:chgData name="JINGLUN FENG" userId="8c88b22f-d974-4aa8-8a94-0dae114e0aef" providerId="ADAL" clId="{8E87C373-30E7-404E-B79C-7BAE47D2E09C}" dt="2020-11-24T04:56:26.183" v="115" actId="478"/>
          <ac:picMkLst>
            <pc:docMk/>
            <pc:sldMk cId="218237724" sldId="386"/>
            <ac:picMk id="4" creationId="{11004D31-9835-4E2D-A637-7176D1DA5A04}"/>
          </ac:picMkLst>
        </pc:picChg>
        <pc:picChg chg="add del mod">
          <ac:chgData name="JINGLUN FENG" userId="8c88b22f-d974-4aa8-8a94-0dae114e0aef" providerId="ADAL" clId="{8E87C373-30E7-404E-B79C-7BAE47D2E09C}" dt="2020-11-28T02:20:54.020" v="1695"/>
          <ac:picMkLst>
            <pc:docMk/>
            <pc:sldMk cId="218237724" sldId="386"/>
            <ac:picMk id="4" creationId="{3F36BB83-D733-49FC-BF88-9B79C67F5DF5}"/>
          </ac:picMkLst>
        </pc:picChg>
        <pc:picChg chg="add del mod">
          <ac:chgData name="JINGLUN FENG" userId="8c88b22f-d974-4aa8-8a94-0dae114e0aef" providerId="ADAL" clId="{8E87C373-30E7-404E-B79C-7BAE47D2E09C}" dt="2020-11-28T03:44:32.793" v="1733" actId="478"/>
          <ac:picMkLst>
            <pc:docMk/>
            <pc:sldMk cId="218237724" sldId="386"/>
            <ac:picMk id="6" creationId="{2BB6A4B3-28F2-4025-9030-F2C23138D903}"/>
          </ac:picMkLst>
        </pc:picChg>
        <pc:picChg chg="add mod">
          <ac:chgData name="JINGLUN FENG" userId="8c88b22f-d974-4aa8-8a94-0dae114e0aef" providerId="ADAL" clId="{8E87C373-30E7-404E-B79C-7BAE47D2E09C}" dt="2020-11-24T19:50:10.268" v="448" actId="164"/>
          <ac:picMkLst>
            <pc:docMk/>
            <pc:sldMk cId="218237724" sldId="386"/>
            <ac:picMk id="8" creationId="{88E449BA-B257-464F-A37C-B7C71331AC4C}"/>
          </ac:picMkLst>
        </pc:picChg>
        <pc:picChg chg="add mod">
          <ac:chgData name="JINGLUN FENG" userId="8c88b22f-d974-4aa8-8a94-0dae114e0aef" providerId="ADAL" clId="{8E87C373-30E7-404E-B79C-7BAE47D2E09C}" dt="2020-11-24T20:12:08.407" v="688" actId="1076"/>
          <ac:picMkLst>
            <pc:docMk/>
            <pc:sldMk cId="218237724" sldId="386"/>
            <ac:picMk id="11" creationId="{D93DCF8F-C890-488A-B827-D63B9086E5CB}"/>
          </ac:picMkLst>
        </pc:picChg>
      </pc:sldChg>
      <pc:sldChg chg="addSp delSp modSp add modTransition delAnim modNotesTx">
        <pc:chgData name="JINGLUN FENG" userId="8c88b22f-d974-4aa8-8a94-0dae114e0aef" providerId="ADAL" clId="{8E87C373-30E7-404E-B79C-7BAE47D2E09C}" dt="2020-11-28T03:44:39.557" v="1735" actId="6549"/>
        <pc:sldMkLst>
          <pc:docMk/>
          <pc:sldMk cId="1377724514" sldId="387"/>
        </pc:sldMkLst>
        <pc:spChg chg="add mod">
          <ac:chgData name="JINGLUN FENG" userId="8c88b22f-d974-4aa8-8a94-0dae114e0aef" providerId="ADAL" clId="{8E87C373-30E7-404E-B79C-7BAE47D2E09C}" dt="2020-11-24T04:58:14.948" v="165" actId="20577"/>
          <ac:spMkLst>
            <pc:docMk/>
            <pc:sldMk cId="1377724514" sldId="387"/>
            <ac:spMk id="2" creationId="{271432A2-406B-4F17-91F5-BD143E7AD861}"/>
          </ac:spMkLst>
        </pc:spChg>
        <pc:spChg chg="add del">
          <ac:chgData name="JINGLUN FENG" userId="8c88b22f-d974-4aa8-8a94-0dae114e0aef" providerId="ADAL" clId="{8E87C373-30E7-404E-B79C-7BAE47D2E09C}" dt="2020-11-24T20:51:47.489" v="782"/>
          <ac:spMkLst>
            <pc:docMk/>
            <pc:sldMk cId="1377724514" sldId="387"/>
            <ac:spMk id="5" creationId="{7C861346-D36F-459D-9AA6-1C46F02D8A44}"/>
          </ac:spMkLst>
        </pc:spChg>
        <pc:spChg chg="add mod">
          <ac:chgData name="JINGLUN FENG" userId="8c88b22f-d974-4aa8-8a94-0dae114e0aef" providerId="ADAL" clId="{8E87C373-30E7-404E-B79C-7BAE47D2E09C}" dt="2020-11-24T20:55:27.677" v="812" actId="113"/>
          <ac:spMkLst>
            <pc:docMk/>
            <pc:sldMk cId="1377724514" sldId="387"/>
            <ac:spMk id="6" creationId="{7453337A-8DF4-4061-9DD6-C23A82BBADB0}"/>
          </ac:spMkLst>
        </pc:spChg>
        <pc:spChg chg="add mod topLvl">
          <ac:chgData name="JINGLUN FENG" userId="8c88b22f-d974-4aa8-8a94-0dae114e0aef" providerId="ADAL" clId="{8E87C373-30E7-404E-B79C-7BAE47D2E09C}" dt="2020-11-25T00:12:54.734" v="1268" actId="1076"/>
          <ac:spMkLst>
            <pc:docMk/>
            <pc:sldMk cId="1377724514" sldId="387"/>
            <ac:spMk id="9" creationId="{98FD18E8-D4DE-435B-9EDD-6F6E195E5CA3}"/>
          </ac:spMkLst>
        </pc:spChg>
        <pc:spChg chg="add mod">
          <ac:chgData name="JINGLUN FENG" userId="8c88b22f-d974-4aa8-8a94-0dae114e0aef" providerId="ADAL" clId="{8E87C373-30E7-404E-B79C-7BAE47D2E09C}" dt="2020-11-24T20:57:40.601" v="835" actId="1076"/>
          <ac:spMkLst>
            <pc:docMk/>
            <pc:sldMk cId="1377724514" sldId="387"/>
            <ac:spMk id="12" creationId="{ECD61048-576C-44EF-9D53-2932E4CF4578}"/>
          </ac:spMkLst>
        </pc:spChg>
        <pc:spChg chg="add mod">
          <ac:chgData name="JINGLUN FENG" userId="8c88b22f-d974-4aa8-8a94-0dae114e0aef" providerId="ADAL" clId="{8E87C373-30E7-404E-B79C-7BAE47D2E09C}" dt="2020-11-24T22:28:05.398" v="992" actId="1076"/>
          <ac:spMkLst>
            <pc:docMk/>
            <pc:sldMk cId="1377724514" sldId="387"/>
            <ac:spMk id="15" creationId="{5DCBADA1-70AD-47F6-80A9-33F37374FB1B}"/>
          </ac:spMkLst>
        </pc:spChg>
        <pc:spChg chg="add mod">
          <ac:chgData name="JINGLUN FENG" userId="8c88b22f-d974-4aa8-8a94-0dae114e0aef" providerId="ADAL" clId="{8E87C373-30E7-404E-B79C-7BAE47D2E09C}" dt="2020-11-24T22:25:37.472" v="950" actId="1076"/>
          <ac:spMkLst>
            <pc:docMk/>
            <pc:sldMk cId="1377724514" sldId="387"/>
            <ac:spMk id="17" creationId="{688FE80B-F438-44D1-8E5A-35F83FE88719}"/>
          </ac:spMkLst>
        </pc:spChg>
        <pc:spChg chg="add mod">
          <ac:chgData name="JINGLUN FENG" userId="8c88b22f-d974-4aa8-8a94-0dae114e0aef" providerId="ADAL" clId="{8E87C373-30E7-404E-B79C-7BAE47D2E09C}" dt="2020-11-25T00:07:56.560" v="1259" actId="1076"/>
          <ac:spMkLst>
            <pc:docMk/>
            <pc:sldMk cId="1377724514" sldId="387"/>
            <ac:spMk id="18" creationId="{F9C26960-F6B6-48ED-BEDC-A78BE4840C54}"/>
          </ac:spMkLst>
        </pc:spChg>
        <pc:spChg chg="add mod">
          <ac:chgData name="JINGLUN FENG" userId="8c88b22f-d974-4aa8-8a94-0dae114e0aef" providerId="ADAL" clId="{8E87C373-30E7-404E-B79C-7BAE47D2E09C}" dt="2020-11-24T22:25:37.472" v="950" actId="1076"/>
          <ac:spMkLst>
            <pc:docMk/>
            <pc:sldMk cId="1377724514" sldId="387"/>
            <ac:spMk id="19" creationId="{95F5E24E-F300-4706-B15F-2D65EB8AB7F3}"/>
          </ac:spMkLst>
        </pc:spChg>
        <pc:spChg chg="add mod">
          <ac:chgData name="JINGLUN FENG" userId="8c88b22f-d974-4aa8-8a94-0dae114e0aef" providerId="ADAL" clId="{8E87C373-30E7-404E-B79C-7BAE47D2E09C}" dt="2020-11-24T22:25:37.472" v="950" actId="1076"/>
          <ac:spMkLst>
            <pc:docMk/>
            <pc:sldMk cId="1377724514" sldId="387"/>
            <ac:spMk id="20" creationId="{484FBDD8-F47E-4669-AD6A-BB9E3039F25B}"/>
          </ac:spMkLst>
        </pc:spChg>
        <pc:spChg chg="add mod">
          <ac:chgData name="JINGLUN FENG" userId="8c88b22f-d974-4aa8-8a94-0dae114e0aef" providerId="ADAL" clId="{8E87C373-30E7-404E-B79C-7BAE47D2E09C}" dt="2020-11-25T01:38:40.642" v="1518" actId="1076"/>
          <ac:spMkLst>
            <pc:docMk/>
            <pc:sldMk cId="1377724514" sldId="387"/>
            <ac:spMk id="21" creationId="{01EA1431-0DA9-4637-92CC-EF2342609581}"/>
          </ac:spMkLst>
        </pc:spChg>
        <pc:spChg chg="add mod">
          <ac:chgData name="JINGLUN FENG" userId="8c88b22f-d974-4aa8-8a94-0dae114e0aef" providerId="ADAL" clId="{8E87C373-30E7-404E-B79C-7BAE47D2E09C}" dt="2020-11-24T22:30:41.227" v="1179" actId="403"/>
          <ac:spMkLst>
            <pc:docMk/>
            <pc:sldMk cId="1377724514" sldId="387"/>
            <ac:spMk id="33" creationId="{5BA33BA6-9A63-49C5-A9A7-1F0F8E1DD3AF}"/>
          </ac:spMkLst>
        </pc:spChg>
        <pc:grpChg chg="add del mod">
          <ac:chgData name="JINGLUN FENG" userId="8c88b22f-d974-4aa8-8a94-0dae114e0aef" providerId="ADAL" clId="{8E87C373-30E7-404E-B79C-7BAE47D2E09C}" dt="2020-11-24T22:23:37.969" v="915" actId="478"/>
          <ac:grpSpMkLst>
            <pc:docMk/>
            <pc:sldMk cId="1377724514" sldId="387"/>
            <ac:grpSpMk id="16" creationId="{B1C2F00C-25BA-4995-A3A7-7C2243F9142D}"/>
          </ac:grpSpMkLst>
        </pc:grpChg>
        <pc:picChg chg="add del mod">
          <ac:chgData name="JINGLUN FENG" userId="8c88b22f-d974-4aa8-8a94-0dae114e0aef" providerId="ADAL" clId="{8E87C373-30E7-404E-B79C-7BAE47D2E09C}" dt="2020-11-28T02:22:41.235" v="1696"/>
          <ac:picMkLst>
            <pc:docMk/>
            <pc:sldMk cId="1377724514" sldId="387"/>
            <ac:picMk id="3" creationId="{1FAF3D6D-BF7C-4076-9B43-F82B376A2A42}"/>
          </ac:picMkLst>
        </pc:picChg>
        <pc:picChg chg="add mod">
          <ac:chgData name="JINGLUN FENG" userId="8c88b22f-d974-4aa8-8a94-0dae114e0aef" providerId="ADAL" clId="{8E87C373-30E7-404E-B79C-7BAE47D2E09C}" dt="2020-11-24T22:28:02.829" v="991" actId="1076"/>
          <ac:picMkLst>
            <pc:docMk/>
            <pc:sldMk cId="1377724514" sldId="387"/>
            <ac:picMk id="4" creationId="{85C08B32-080E-4942-B9BA-4E0C46F760E3}"/>
          </ac:picMkLst>
        </pc:picChg>
        <pc:picChg chg="add del mod">
          <ac:chgData name="JINGLUN FENG" userId="8c88b22f-d974-4aa8-8a94-0dae114e0aef" providerId="ADAL" clId="{8E87C373-30E7-404E-B79C-7BAE47D2E09C}" dt="2020-11-28T03:44:37.159" v="1734" actId="478"/>
          <ac:picMkLst>
            <pc:docMk/>
            <pc:sldMk cId="1377724514" sldId="387"/>
            <ac:picMk id="5" creationId="{BF586335-5E83-4D2F-A7B8-A5849B0F44A5}"/>
          </ac:picMkLst>
        </pc:picChg>
        <pc:picChg chg="add mod">
          <ac:chgData name="JINGLUN FENG" userId="8c88b22f-d974-4aa8-8a94-0dae114e0aef" providerId="ADAL" clId="{8E87C373-30E7-404E-B79C-7BAE47D2E09C}" dt="2020-11-25T00:08:13.599" v="1264" actId="1076"/>
          <ac:picMkLst>
            <pc:docMk/>
            <pc:sldMk cId="1377724514" sldId="387"/>
            <ac:picMk id="34" creationId="{25055C43-BB21-470A-90D3-C28A6F4942D7}"/>
          </ac:picMkLst>
        </pc:picChg>
        <pc:cxnChg chg="add mod">
          <ac:chgData name="JINGLUN FENG" userId="8c88b22f-d974-4aa8-8a94-0dae114e0aef" providerId="ADAL" clId="{8E87C373-30E7-404E-B79C-7BAE47D2E09C}" dt="2020-11-24T20:53:01.123" v="798" actId="1076"/>
          <ac:cxnSpMkLst>
            <pc:docMk/>
            <pc:sldMk cId="1377724514" sldId="387"/>
            <ac:cxnSpMk id="8" creationId="{EAA8C596-EFF6-4921-83A5-0249A9FFC78B}"/>
          </ac:cxnSpMkLst>
        </pc:cxnChg>
        <pc:cxnChg chg="add del mod topLvl">
          <ac:chgData name="JINGLUN FENG" userId="8c88b22f-d974-4aa8-8a94-0dae114e0aef" providerId="ADAL" clId="{8E87C373-30E7-404E-B79C-7BAE47D2E09C}" dt="2020-11-24T22:23:37.969" v="915" actId="478"/>
          <ac:cxnSpMkLst>
            <pc:docMk/>
            <pc:sldMk cId="1377724514" sldId="387"/>
            <ac:cxnSpMk id="11" creationId="{3ED866F5-1617-4C32-B73C-F8BEBE631330}"/>
          </ac:cxnSpMkLst>
        </pc:cxnChg>
        <pc:cxnChg chg="add del mod">
          <ac:chgData name="JINGLUN FENG" userId="8c88b22f-d974-4aa8-8a94-0dae114e0aef" providerId="ADAL" clId="{8E87C373-30E7-404E-B79C-7BAE47D2E09C}" dt="2020-11-24T20:57:46.202" v="837" actId="478"/>
          <ac:cxnSpMkLst>
            <pc:docMk/>
            <pc:sldMk cId="1377724514" sldId="387"/>
            <ac:cxnSpMk id="13" creationId="{5C767B84-222C-481E-AD65-9D785721E3E4}"/>
          </ac:cxnSpMkLst>
        </pc:cxnChg>
        <pc:cxnChg chg="add mod">
          <ac:chgData name="JINGLUN FENG" userId="8c88b22f-d974-4aa8-8a94-0dae114e0aef" providerId="ADAL" clId="{8E87C373-30E7-404E-B79C-7BAE47D2E09C}" dt="2020-11-24T22:25:37.472" v="950" actId="1076"/>
          <ac:cxnSpMkLst>
            <pc:docMk/>
            <pc:sldMk cId="1377724514" sldId="387"/>
            <ac:cxnSpMk id="22" creationId="{C4AAB8FE-D340-432C-801C-ECBDBAA03758}"/>
          </ac:cxnSpMkLst>
        </pc:cxnChg>
        <pc:cxnChg chg="add mod">
          <ac:chgData name="JINGLUN FENG" userId="8c88b22f-d974-4aa8-8a94-0dae114e0aef" providerId="ADAL" clId="{8E87C373-30E7-404E-B79C-7BAE47D2E09C}" dt="2020-11-24T22:25:37.472" v="950" actId="1076"/>
          <ac:cxnSpMkLst>
            <pc:docMk/>
            <pc:sldMk cId="1377724514" sldId="387"/>
            <ac:cxnSpMk id="25" creationId="{2FB4E382-E554-46C6-B73D-CAE36C89281B}"/>
          </ac:cxnSpMkLst>
        </pc:cxnChg>
        <pc:cxnChg chg="add mod">
          <ac:chgData name="JINGLUN FENG" userId="8c88b22f-d974-4aa8-8a94-0dae114e0aef" providerId="ADAL" clId="{8E87C373-30E7-404E-B79C-7BAE47D2E09C}" dt="2020-11-25T00:08:20.567" v="1265" actId="14100"/>
          <ac:cxnSpMkLst>
            <pc:docMk/>
            <pc:sldMk cId="1377724514" sldId="387"/>
            <ac:cxnSpMk id="28" creationId="{4E68C469-121E-4B8F-ACD1-C373E5F9EB5D}"/>
          </ac:cxnSpMkLst>
        </pc:cxnChg>
      </pc:sldChg>
      <pc:sldChg chg="addSp delSp modSp add modTransition delAnim addCm delCm modNotesTx">
        <pc:chgData name="JINGLUN FENG" userId="8c88b22f-d974-4aa8-8a94-0dae114e0aef" providerId="ADAL" clId="{8E87C373-30E7-404E-B79C-7BAE47D2E09C}" dt="2020-11-28T03:44:46.569" v="1737" actId="6549"/>
        <pc:sldMkLst>
          <pc:docMk/>
          <pc:sldMk cId="3794094668" sldId="388"/>
        </pc:sldMkLst>
        <pc:spChg chg="add mod">
          <ac:chgData name="JINGLUN FENG" userId="8c88b22f-d974-4aa8-8a94-0dae114e0aef" providerId="ADAL" clId="{8E87C373-30E7-404E-B79C-7BAE47D2E09C}" dt="2020-11-25T00:35:50.281" v="1292" actId="20577"/>
          <ac:spMkLst>
            <pc:docMk/>
            <pc:sldMk cId="3794094668" sldId="388"/>
            <ac:spMk id="2" creationId="{8C2669B4-37A5-4ED8-9FF9-E123512F1A8A}"/>
          </ac:spMkLst>
        </pc:spChg>
        <pc:spChg chg="add mod">
          <ac:chgData name="JINGLUN FENG" userId="8c88b22f-d974-4aa8-8a94-0dae114e0aef" providerId="ADAL" clId="{8E87C373-30E7-404E-B79C-7BAE47D2E09C}" dt="2020-11-27T20:23:01.573" v="1667" actId="1076"/>
          <ac:spMkLst>
            <pc:docMk/>
            <pc:sldMk cId="3794094668" sldId="388"/>
            <ac:spMk id="9" creationId="{A13AF1F0-EC81-4D65-894C-176077B165F3}"/>
          </ac:spMkLst>
        </pc:spChg>
        <pc:spChg chg="add mod">
          <ac:chgData name="JINGLUN FENG" userId="8c88b22f-d974-4aa8-8a94-0dae114e0aef" providerId="ADAL" clId="{8E87C373-30E7-404E-B79C-7BAE47D2E09C}" dt="2020-11-27T20:21:42.057" v="1632" actId="1076"/>
          <ac:spMkLst>
            <pc:docMk/>
            <pc:sldMk cId="3794094668" sldId="388"/>
            <ac:spMk id="10" creationId="{0457F053-C42D-40E7-81A8-FBDE28311C41}"/>
          </ac:spMkLst>
        </pc:spChg>
        <pc:spChg chg="add mod">
          <ac:chgData name="JINGLUN FENG" userId="8c88b22f-d974-4aa8-8a94-0dae114e0aef" providerId="ADAL" clId="{8E87C373-30E7-404E-B79C-7BAE47D2E09C}" dt="2020-11-25T01:18:16.469" v="1364" actId="115"/>
          <ac:spMkLst>
            <pc:docMk/>
            <pc:sldMk cId="3794094668" sldId="388"/>
            <ac:spMk id="11" creationId="{64AD8991-5A14-4322-873D-31A5BC49162D}"/>
          </ac:spMkLst>
        </pc:spChg>
        <pc:spChg chg="add del mod">
          <ac:chgData name="JINGLUN FENG" userId="8c88b22f-d974-4aa8-8a94-0dae114e0aef" providerId="ADAL" clId="{8E87C373-30E7-404E-B79C-7BAE47D2E09C}" dt="2020-11-27T20:23:08.851" v="1670" actId="6549"/>
          <ac:spMkLst>
            <pc:docMk/>
            <pc:sldMk cId="3794094668" sldId="388"/>
            <ac:spMk id="12" creationId="{8975F6E7-7AA7-451C-ABEF-81ED91E9DCE3}"/>
          </ac:spMkLst>
        </pc:spChg>
        <pc:spChg chg="add mod">
          <ac:chgData name="JINGLUN FENG" userId="8c88b22f-d974-4aa8-8a94-0dae114e0aef" providerId="ADAL" clId="{8E87C373-30E7-404E-B79C-7BAE47D2E09C}" dt="2020-11-27T20:21:39.391" v="1631" actId="1076"/>
          <ac:spMkLst>
            <pc:docMk/>
            <pc:sldMk cId="3794094668" sldId="388"/>
            <ac:spMk id="13" creationId="{74F3707D-627D-4C49-B27E-E0C67A841F69}"/>
          </ac:spMkLst>
        </pc:spChg>
        <pc:spChg chg="add mod">
          <ac:chgData name="JINGLUN FENG" userId="8c88b22f-d974-4aa8-8a94-0dae114e0aef" providerId="ADAL" clId="{8E87C373-30E7-404E-B79C-7BAE47D2E09C}" dt="2020-11-27T20:21:48.805" v="1635" actId="20577"/>
          <ac:spMkLst>
            <pc:docMk/>
            <pc:sldMk cId="3794094668" sldId="388"/>
            <ac:spMk id="14" creationId="{0B49C0E5-2CDC-4814-BCD8-03F31EB50D61}"/>
          </ac:spMkLst>
        </pc:spChg>
        <pc:grpChg chg="add del mod">
          <ac:chgData name="JINGLUN FENG" userId="8c88b22f-d974-4aa8-8a94-0dae114e0aef" providerId="ADAL" clId="{8E87C373-30E7-404E-B79C-7BAE47D2E09C}" dt="2020-11-25T00:07:26.128" v="1248" actId="165"/>
          <ac:grpSpMkLst>
            <pc:docMk/>
            <pc:sldMk cId="3794094668" sldId="388"/>
            <ac:grpSpMk id="7" creationId="{6D852507-3E75-4D52-9AEF-2FC513BABCB1}"/>
          </ac:grpSpMkLst>
        </pc:grpChg>
        <pc:picChg chg="add mod topLvl">
          <ac:chgData name="JINGLUN FENG" userId="8c88b22f-d974-4aa8-8a94-0dae114e0aef" providerId="ADAL" clId="{8E87C373-30E7-404E-B79C-7BAE47D2E09C}" dt="2020-11-25T00:16:30.214" v="1275" actId="1076"/>
          <ac:picMkLst>
            <pc:docMk/>
            <pc:sldMk cId="3794094668" sldId="388"/>
            <ac:picMk id="3" creationId="{6A0EA8E9-2FB6-495F-B2A0-E42A9FD02BC0}"/>
          </ac:picMkLst>
        </pc:picChg>
        <pc:picChg chg="add del mod">
          <ac:chgData name="JINGLUN FENG" userId="8c88b22f-d974-4aa8-8a94-0dae114e0aef" providerId="ADAL" clId="{8E87C373-30E7-404E-B79C-7BAE47D2E09C}" dt="2020-11-28T02:33:54.210" v="1699"/>
          <ac:picMkLst>
            <pc:docMk/>
            <pc:sldMk cId="3794094668" sldId="388"/>
            <ac:picMk id="4" creationId="{51AA5BE7-AA8E-4562-80B8-50AE175941A2}"/>
          </ac:picMkLst>
        </pc:picChg>
        <pc:picChg chg="add del mod">
          <ac:chgData name="JINGLUN FENG" userId="8c88b22f-d974-4aa8-8a94-0dae114e0aef" providerId="ADAL" clId="{8E87C373-30E7-404E-B79C-7BAE47D2E09C}" dt="2020-11-24T22:03:33.507" v="848"/>
          <ac:picMkLst>
            <pc:docMk/>
            <pc:sldMk cId="3794094668" sldId="388"/>
            <ac:picMk id="4" creationId="{A0540003-92DB-4ED9-A5E0-837CFD62905D}"/>
          </ac:picMkLst>
        </pc:picChg>
        <pc:picChg chg="add del mod topLvl">
          <ac:chgData name="JINGLUN FENG" userId="8c88b22f-d974-4aa8-8a94-0dae114e0aef" providerId="ADAL" clId="{8E87C373-30E7-404E-B79C-7BAE47D2E09C}" dt="2020-11-25T00:07:44.943" v="1256"/>
          <ac:picMkLst>
            <pc:docMk/>
            <pc:sldMk cId="3794094668" sldId="388"/>
            <ac:picMk id="5" creationId="{1A7C806D-CB28-4FBB-B2DD-EE86EFD24057}"/>
          </ac:picMkLst>
        </pc:picChg>
        <pc:picChg chg="add del mod">
          <ac:chgData name="JINGLUN FENG" userId="8c88b22f-d974-4aa8-8a94-0dae114e0aef" providerId="ADAL" clId="{8E87C373-30E7-404E-B79C-7BAE47D2E09C}" dt="2020-11-28T02:36:25.550" v="1700"/>
          <ac:picMkLst>
            <pc:docMk/>
            <pc:sldMk cId="3794094668" sldId="388"/>
            <ac:picMk id="5" creationId="{3458A1B4-5688-4323-A307-085412BCC386}"/>
          </ac:picMkLst>
        </pc:picChg>
        <pc:picChg chg="add mod topLvl">
          <ac:chgData name="JINGLUN FENG" userId="8c88b22f-d974-4aa8-8a94-0dae114e0aef" providerId="ADAL" clId="{8E87C373-30E7-404E-B79C-7BAE47D2E09C}" dt="2020-11-25T01:17:03.954" v="1325" actId="1076"/>
          <ac:picMkLst>
            <pc:docMk/>
            <pc:sldMk cId="3794094668" sldId="388"/>
            <ac:picMk id="6" creationId="{CE881DB5-63D4-42EE-8D9D-616016274EEB}"/>
          </ac:picMkLst>
        </pc:picChg>
        <pc:picChg chg="add del mod">
          <ac:chgData name="JINGLUN FENG" userId="8c88b22f-d974-4aa8-8a94-0dae114e0aef" providerId="ADAL" clId="{8E87C373-30E7-404E-B79C-7BAE47D2E09C}" dt="2020-11-28T02:38:13.434" v="1701"/>
          <ac:picMkLst>
            <pc:docMk/>
            <pc:sldMk cId="3794094668" sldId="388"/>
            <ac:picMk id="7" creationId="{423E1156-102D-4E46-8E73-6D37DF20EFAE}"/>
          </ac:picMkLst>
        </pc:picChg>
        <pc:picChg chg="add mod">
          <ac:chgData name="JINGLUN FENG" userId="8c88b22f-d974-4aa8-8a94-0dae114e0aef" providerId="ADAL" clId="{8E87C373-30E7-404E-B79C-7BAE47D2E09C}" dt="2020-11-25T00:16:30.214" v="1275" actId="1076"/>
          <ac:picMkLst>
            <pc:docMk/>
            <pc:sldMk cId="3794094668" sldId="388"/>
            <ac:picMk id="8" creationId="{3E08AC1D-8B66-46D5-9088-959705D4D956}"/>
          </ac:picMkLst>
        </pc:picChg>
        <pc:picChg chg="add del mod">
          <ac:chgData name="JINGLUN FENG" userId="8c88b22f-d974-4aa8-8a94-0dae114e0aef" providerId="ADAL" clId="{8E87C373-30E7-404E-B79C-7BAE47D2E09C}" dt="2020-11-28T02:38:40.715" v="1702"/>
          <ac:picMkLst>
            <pc:docMk/>
            <pc:sldMk cId="3794094668" sldId="388"/>
            <ac:picMk id="15" creationId="{CC4786C8-39F8-4396-B608-4F3F9E969FC8}"/>
          </ac:picMkLst>
        </pc:picChg>
        <pc:picChg chg="add del mod">
          <ac:chgData name="JINGLUN FENG" userId="8c88b22f-d974-4aa8-8a94-0dae114e0aef" providerId="ADAL" clId="{8E87C373-30E7-404E-B79C-7BAE47D2E09C}" dt="2020-11-28T02:42:49.307" v="1703"/>
          <ac:picMkLst>
            <pc:docMk/>
            <pc:sldMk cId="3794094668" sldId="388"/>
            <ac:picMk id="16" creationId="{60B413E9-6584-4601-8176-E114F4B8EDB4}"/>
          </ac:picMkLst>
        </pc:picChg>
        <pc:picChg chg="add del mod">
          <ac:chgData name="JINGLUN FENG" userId="8c88b22f-d974-4aa8-8a94-0dae114e0aef" providerId="ADAL" clId="{8E87C373-30E7-404E-B79C-7BAE47D2E09C}" dt="2020-11-28T02:42:56.395" v="1704"/>
          <ac:picMkLst>
            <pc:docMk/>
            <pc:sldMk cId="3794094668" sldId="388"/>
            <ac:picMk id="17" creationId="{EFBB746F-AE82-4D82-BD18-2D529D4AD9E3}"/>
          </ac:picMkLst>
        </pc:picChg>
        <pc:picChg chg="add del mod">
          <ac:chgData name="JINGLUN FENG" userId="8c88b22f-d974-4aa8-8a94-0dae114e0aef" providerId="ADAL" clId="{8E87C373-30E7-404E-B79C-7BAE47D2E09C}" dt="2020-11-28T02:43:33.318" v="1705"/>
          <ac:picMkLst>
            <pc:docMk/>
            <pc:sldMk cId="3794094668" sldId="388"/>
            <ac:picMk id="18" creationId="{0148898C-A3F8-4771-84BF-DAEA275AB76D}"/>
          </ac:picMkLst>
        </pc:picChg>
        <pc:picChg chg="add del mod">
          <ac:chgData name="JINGLUN FENG" userId="8c88b22f-d974-4aa8-8a94-0dae114e0aef" providerId="ADAL" clId="{8E87C373-30E7-404E-B79C-7BAE47D2E09C}" dt="2020-11-28T02:45:15.881" v="1706"/>
          <ac:picMkLst>
            <pc:docMk/>
            <pc:sldMk cId="3794094668" sldId="388"/>
            <ac:picMk id="19" creationId="{1A7DEDE5-4F06-4285-80B3-95C1E8FDE34A}"/>
          </ac:picMkLst>
        </pc:picChg>
        <pc:picChg chg="add del mod">
          <ac:chgData name="JINGLUN FENG" userId="8c88b22f-d974-4aa8-8a94-0dae114e0aef" providerId="ADAL" clId="{8E87C373-30E7-404E-B79C-7BAE47D2E09C}" dt="2020-11-28T02:46:11.443" v="1707"/>
          <ac:picMkLst>
            <pc:docMk/>
            <pc:sldMk cId="3794094668" sldId="388"/>
            <ac:picMk id="20" creationId="{417AEFB4-67ED-46D5-ABC2-D9F651206C6B}"/>
          </ac:picMkLst>
        </pc:picChg>
        <pc:picChg chg="add del mod">
          <ac:chgData name="JINGLUN FENG" userId="8c88b22f-d974-4aa8-8a94-0dae114e0aef" providerId="ADAL" clId="{8E87C373-30E7-404E-B79C-7BAE47D2E09C}" dt="2020-11-28T02:47:34.442" v="1708"/>
          <ac:picMkLst>
            <pc:docMk/>
            <pc:sldMk cId="3794094668" sldId="388"/>
            <ac:picMk id="21" creationId="{4989E134-E2CB-4E06-9C44-E8A2641729B7}"/>
          </ac:picMkLst>
        </pc:picChg>
        <pc:picChg chg="add del mod">
          <ac:chgData name="JINGLUN FENG" userId="8c88b22f-d974-4aa8-8a94-0dae114e0aef" providerId="ADAL" clId="{8E87C373-30E7-404E-B79C-7BAE47D2E09C}" dt="2020-11-28T03:44:43.876" v="1736" actId="478"/>
          <ac:picMkLst>
            <pc:docMk/>
            <pc:sldMk cId="3794094668" sldId="388"/>
            <ac:picMk id="22" creationId="{686CB7F3-B64E-4D0B-AB41-444E89FCC5CB}"/>
          </ac:picMkLst>
        </pc:picChg>
      </pc:sldChg>
      <pc:sldChg chg="add del">
        <pc:chgData name="JINGLUN FENG" userId="8c88b22f-d974-4aa8-8a94-0dae114e0aef" providerId="ADAL" clId="{8E87C373-30E7-404E-B79C-7BAE47D2E09C}" dt="2020-11-24T05:03:18.221" v="190" actId="2696"/>
        <pc:sldMkLst>
          <pc:docMk/>
          <pc:sldMk cId="1565162669" sldId="389"/>
        </pc:sldMkLst>
      </pc:sldChg>
      <pc:sldChg chg="addSp delSp modSp add del">
        <pc:chgData name="JINGLUN FENG" userId="8c88b22f-d974-4aa8-8a94-0dae114e0aef" providerId="ADAL" clId="{8E87C373-30E7-404E-B79C-7BAE47D2E09C}" dt="2020-11-24T22:25:48.989" v="951" actId="2696"/>
        <pc:sldMkLst>
          <pc:docMk/>
          <pc:sldMk cId="4192997009" sldId="390"/>
        </pc:sldMkLst>
        <pc:spChg chg="mod">
          <ac:chgData name="JINGLUN FENG" userId="8c88b22f-d974-4aa8-8a94-0dae114e0aef" providerId="ADAL" clId="{8E87C373-30E7-404E-B79C-7BAE47D2E09C}" dt="2020-11-24T04:58:28.778" v="179" actId="20577"/>
          <ac:spMkLst>
            <pc:docMk/>
            <pc:sldMk cId="4192997009" sldId="390"/>
            <ac:spMk id="2" creationId="{271432A2-406B-4F17-91F5-BD143E7AD861}"/>
          </ac:spMkLst>
        </pc:spChg>
        <pc:spChg chg="add mod">
          <ac:chgData name="JINGLUN FENG" userId="8c88b22f-d974-4aa8-8a94-0dae114e0aef" providerId="ADAL" clId="{8E87C373-30E7-404E-B79C-7BAE47D2E09C}" dt="2020-11-24T22:20:58.987" v="910" actId="1076"/>
          <ac:spMkLst>
            <pc:docMk/>
            <pc:sldMk cId="4192997009" sldId="390"/>
            <ac:spMk id="3" creationId="{588060B2-13AE-4C4F-80B5-246637AA679C}"/>
          </ac:spMkLst>
        </pc:spChg>
        <pc:spChg chg="add del">
          <ac:chgData name="JINGLUN FENG" userId="8c88b22f-d974-4aa8-8a94-0dae114e0aef" providerId="ADAL" clId="{8E87C373-30E7-404E-B79C-7BAE47D2E09C}" dt="2020-11-24T22:18:00.348" v="861"/>
          <ac:spMkLst>
            <pc:docMk/>
            <pc:sldMk cId="4192997009" sldId="390"/>
            <ac:spMk id="4" creationId="{C46970C9-BD3B-449F-BCF4-982347AAF63C}"/>
          </ac:spMkLst>
        </pc:spChg>
        <pc:spChg chg="add mod">
          <ac:chgData name="JINGLUN FENG" userId="8c88b22f-d974-4aa8-8a94-0dae114e0aef" providerId="ADAL" clId="{8E87C373-30E7-404E-B79C-7BAE47D2E09C}" dt="2020-11-24T22:18:15.381" v="866" actId="114"/>
          <ac:spMkLst>
            <pc:docMk/>
            <pc:sldMk cId="4192997009" sldId="390"/>
            <ac:spMk id="5" creationId="{D1F7D22C-AAB7-4E98-92AD-B544BFBD9DEE}"/>
          </ac:spMkLst>
        </pc:spChg>
        <pc:spChg chg="add mod">
          <ac:chgData name="JINGLUN FENG" userId="8c88b22f-d974-4aa8-8a94-0dae114e0aef" providerId="ADAL" clId="{8E87C373-30E7-404E-B79C-7BAE47D2E09C}" dt="2020-11-24T22:20:30.293" v="907" actId="6549"/>
          <ac:spMkLst>
            <pc:docMk/>
            <pc:sldMk cId="4192997009" sldId="390"/>
            <ac:spMk id="6" creationId="{04ABD842-0B04-4E19-B065-65E1A16B1F18}"/>
          </ac:spMkLst>
        </pc:spChg>
        <pc:spChg chg="add mod">
          <ac:chgData name="JINGLUN FENG" userId="8c88b22f-d974-4aa8-8a94-0dae114e0aef" providerId="ADAL" clId="{8E87C373-30E7-404E-B79C-7BAE47D2E09C}" dt="2020-11-24T22:20:56.282" v="909" actId="1076"/>
          <ac:spMkLst>
            <pc:docMk/>
            <pc:sldMk cId="4192997009" sldId="390"/>
            <ac:spMk id="7" creationId="{981B302D-6CAE-4E69-8515-F4C635216E78}"/>
          </ac:spMkLst>
        </pc:spChg>
      </pc:sldChg>
      <pc:sldChg chg="addSp delSp modSp add modTransition delAnim modNotesTx">
        <pc:chgData name="JINGLUN FENG" userId="8c88b22f-d974-4aa8-8a94-0dae114e0aef" providerId="ADAL" clId="{8E87C373-30E7-404E-B79C-7BAE47D2E09C}" dt="2020-11-28T03:44:52.314" v="1739" actId="6549"/>
        <pc:sldMkLst>
          <pc:docMk/>
          <pc:sldMk cId="55845829" sldId="391"/>
        </pc:sldMkLst>
        <pc:spChg chg="mod">
          <ac:chgData name="JINGLUN FENG" userId="8c88b22f-d974-4aa8-8a94-0dae114e0aef" providerId="ADAL" clId="{8E87C373-30E7-404E-B79C-7BAE47D2E09C}" dt="2020-11-24T22:33:26.693" v="1218" actId="14100"/>
          <ac:spMkLst>
            <pc:docMk/>
            <pc:sldMk cId="55845829" sldId="391"/>
            <ac:spMk id="2" creationId="{8C2669B4-37A5-4ED8-9FF9-E123512F1A8A}"/>
          </ac:spMkLst>
        </pc:spChg>
        <pc:spChg chg="add del">
          <ac:chgData name="JINGLUN FENG" userId="8c88b22f-d974-4aa8-8a94-0dae114e0aef" providerId="ADAL" clId="{8E87C373-30E7-404E-B79C-7BAE47D2E09C}" dt="2020-11-24T22:33:11.981" v="1205"/>
          <ac:spMkLst>
            <pc:docMk/>
            <pc:sldMk cId="55845829" sldId="391"/>
            <ac:spMk id="5" creationId="{B3B83F97-0873-4ADC-AA8A-20A980B6C696}"/>
          </ac:spMkLst>
        </pc:spChg>
        <pc:spChg chg="add del">
          <ac:chgData name="JINGLUN FENG" userId="8c88b22f-d974-4aa8-8a94-0dae114e0aef" providerId="ADAL" clId="{8E87C373-30E7-404E-B79C-7BAE47D2E09C}" dt="2020-11-27T20:21:59.710" v="1638"/>
          <ac:spMkLst>
            <pc:docMk/>
            <pc:sldMk cId="55845829" sldId="391"/>
            <ac:spMk id="5" creationId="{DF0087AC-02D7-4C01-AE8F-C1BB89CF0CA7}"/>
          </ac:spMkLst>
        </pc:spChg>
        <pc:spChg chg="add mod">
          <ac:chgData name="JINGLUN FENG" userId="8c88b22f-d974-4aa8-8a94-0dae114e0aef" providerId="ADAL" clId="{8E87C373-30E7-404E-B79C-7BAE47D2E09C}" dt="2020-11-27T20:22:42.804" v="1662" actId="1076"/>
          <ac:spMkLst>
            <pc:docMk/>
            <pc:sldMk cId="55845829" sldId="391"/>
            <ac:spMk id="6" creationId="{42662303-0C9C-462C-A568-8FE07B02F645}"/>
          </ac:spMkLst>
        </pc:spChg>
        <pc:spChg chg="add mod">
          <ac:chgData name="JINGLUN FENG" userId="8c88b22f-d974-4aa8-8a94-0dae114e0aef" providerId="ADAL" clId="{8E87C373-30E7-404E-B79C-7BAE47D2E09C}" dt="2020-11-25T01:21:20.287" v="1456" actId="20577"/>
          <ac:spMkLst>
            <pc:docMk/>
            <pc:sldMk cId="55845829" sldId="391"/>
            <ac:spMk id="7" creationId="{736CEC85-A262-4FD9-8C47-34283A913969}"/>
          </ac:spMkLst>
        </pc:spChg>
        <pc:spChg chg="add mod">
          <ac:chgData name="JINGLUN FENG" userId="8c88b22f-d974-4aa8-8a94-0dae114e0aef" providerId="ADAL" clId="{8E87C373-30E7-404E-B79C-7BAE47D2E09C}" dt="2020-11-27T20:23:21.941" v="1672" actId="1076"/>
          <ac:spMkLst>
            <pc:docMk/>
            <pc:sldMk cId="55845829" sldId="391"/>
            <ac:spMk id="8" creationId="{5F4057E8-7B36-4EA0-94BD-CACE2DE2AEF4}"/>
          </ac:spMkLst>
        </pc:spChg>
        <pc:spChg chg="add mod">
          <ac:chgData name="JINGLUN FENG" userId="8c88b22f-d974-4aa8-8a94-0dae114e0aef" providerId="ADAL" clId="{8E87C373-30E7-404E-B79C-7BAE47D2E09C}" dt="2020-11-27T20:23:33.587" v="1681" actId="20577"/>
          <ac:spMkLst>
            <pc:docMk/>
            <pc:sldMk cId="55845829" sldId="391"/>
            <ac:spMk id="9" creationId="{53A3AAFE-A78A-4824-BEA4-89AAFB81BF54}"/>
          </ac:spMkLst>
        </pc:spChg>
        <pc:picChg chg="add mod">
          <ac:chgData name="JINGLUN FENG" userId="8c88b22f-d974-4aa8-8a94-0dae114e0aef" providerId="ADAL" clId="{8E87C373-30E7-404E-B79C-7BAE47D2E09C}" dt="2020-11-27T20:21:57.642" v="1636" actId="1076"/>
          <ac:picMkLst>
            <pc:docMk/>
            <pc:sldMk cId="55845829" sldId="391"/>
            <ac:picMk id="3" creationId="{5AF2A5AC-268A-4450-B863-8709CDDD13B3}"/>
          </ac:picMkLst>
        </pc:picChg>
        <pc:picChg chg="add mod">
          <ac:chgData name="JINGLUN FENG" userId="8c88b22f-d974-4aa8-8a94-0dae114e0aef" providerId="ADAL" clId="{8E87C373-30E7-404E-B79C-7BAE47D2E09C}" dt="2020-11-27T20:22:50.206" v="1664" actId="1076"/>
          <ac:picMkLst>
            <pc:docMk/>
            <pc:sldMk cId="55845829" sldId="391"/>
            <ac:picMk id="4" creationId="{0157F093-14C8-4C5B-A79E-F7CC7FA20AEB}"/>
          </ac:picMkLst>
        </pc:picChg>
        <pc:picChg chg="add del mod">
          <ac:chgData name="JINGLUN FENG" userId="8c88b22f-d974-4aa8-8a94-0dae114e0aef" providerId="ADAL" clId="{8E87C373-30E7-404E-B79C-7BAE47D2E09C}" dt="2020-11-28T02:48:16.489" v="1710"/>
          <ac:picMkLst>
            <pc:docMk/>
            <pc:sldMk cId="55845829" sldId="391"/>
            <ac:picMk id="10" creationId="{EDB317C0-8452-4BAC-AD7D-E6FBC470AAF9}"/>
          </ac:picMkLst>
        </pc:picChg>
        <pc:picChg chg="add del mod">
          <ac:chgData name="JINGLUN FENG" userId="8c88b22f-d974-4aa8-8a94-0dae114e0aef" providerId="ADAL" clId="{8E87C373-30E7-404E-B79C-7BAE47D2E09C}" dt="2020-11-28T02:48:37.166" v="1711"/>
          <ac:picMkLst>
            <pc:docMk/>
            <pc:sldMk cId="55845829" sldId="391"/>
            <ac:picMk id="11" creationId="{47B67F98-8D1B-4F5D-ACDE-A285CCBF0F37}"/>
          </ac:picMkLst>
        </pc:picChg>
        <pc:picChg chg="add del mod">
          <ac:chgData name="JINGLUN FENG" userId="8c88b22f-d974-4aa8-8a94-0dae114e0aef" providerId="ADAL" clId="{8E87C373-30E7-404E-B79C-7BAE47D2E09C}" dt="2020-11-28T02:48:51.096" v="1712"/>
          <ac:picMkLst>
            <pc:docMk/>
            <pc:sldMk cId="55845829" sldId="391"/>
            <ac:picMk id="12" creationId="{DA04C8FE-31BC-46BC-A62D-2E1FC739371F}"/>
          </ac:picMkLst>
        </pc:picChg>
        <pc:picChg chg="add del mod">
          <ac:chgData name="JINGLUN FENG" userId="8c88b22f-d974-4aa8-8a94-0dae114e0aef" providerId="ADAL" clId="{8E87C373-30E7-404E-B79C-7BAE47D2E09C}" dt="2020-11-28T02:49:09.358" v="1713"/>
          <ac:picMkLst>
            <pc:docMk/>
            <pc:sldMk cId="55845829" sldId="391"/>
            <ac:picMk id="13" creationId="{107C1FCC-492C-4FEF-B43D-FC9F02FADCBB}"/>
          </ac:picMkLst>
        </pc:picChg>
        <pc:picChg chg="add del mod">
          <ac:chgData name="JINGLUN FENG" userId="8c88b22f-d974-4aa8-8a94-0dae114e0aef" providerId="ADAL" clId="{8E87C373-30E7-404E-B79C-7BAE47D2E09C}" dt="2020-11-28T02:58:21.423" v="1721"/>
          <ac:picMkLst>
            <pc:docMk/>
            <pc:sldMk cId="55845829" sldId="391"/>
            <ac:picMk id="14" creationId="{19978293-F3E0-4A8E-8EEB-8F79C2E994B1}"/>
          </ac:picMkLst>
        </pc:picChg>
        <pc:picChg chg="add del mod">
          <ac:chgData name="JINGLUN FENG" userId="8c88b22f-d974-4aa8-8a94-0dae114e0aef" providerId="ADAL" clId="{8E87C373-30E7-404E-B79C-7BAE47D2E09C}" dt="2020-11-28T02:58:53.400" v="1722"/>
          <ac:picMkLst>
            <pc:docMk/>
            <pc:sldMk cId="55845829" sldId="391"/>
            <ac:picMk id="15" creationId="{E1AB1F2C-9A6F-4C1D-A2A9-2F2A0BB70E3A}"/>
          </ac:picMkLst>
        </pc:picChg>
        <pc:picChg chg="add del mod">
          <ac:chgData name="JINGLUN FENG" userId="8c88b22f-d974-4aa8-8a94-0dae114e0aef" providerId="ADAL" clId="{8E87C373-30E7-404E-B79C-7BAE47D2E09C}" dt="2020-11-28T02:59:20.231" v="1723"/>
          <ac:picMkLst>
            <pc:docMk/>
            <pc:sldMk cId="55845829" sldId="391"/>
            <ac:picMk id="16" creationId="{DB666A87-C10F-4509-9FE1-079ACD8FE3AE}"/>
          </ac:picMkLst>
        </pc:picChg>
        <pc:picChg chg="add del mod">
          <ac:chgData name="JINGLUN FENG" userId="8c88b22f-d974-4aa8-8a94-0dae114e0aef" providerId="ADAL" clId="{8E87C373-30E7-404E-B79C-7BAE47D2E09C}" dt="2020-11-28T02:59:46.388" v="1724"/>
          <ac:picMkLst>
            <pc:docMk/>
            <pc:sldMk cId="55845829" sldId="391"/>
            <ac:picMk id="17" creationId="{D55AB560-51F3-4582-8C5D-5126763A2584}"/>
          </ac:picMkLst>
        </pc:picChg>
        <pc:picChg chg="add del mod">
          <ac:chgData name="JINGLUN FENG" userId="8c88b22f-d974-4aa8-8a94-0dae114e0aef" providerId="ADAL" clId="{8E87C373-30E7-404E-B79C-7BAE47D2E09C}" dt="2020-11-28T03:44:50.175" v="1738" actId="478"/>
          <ac:picMkLst>
            <pc:docMk/>
            <pc:sldMk cId="55845829" sldId="391"/>
            <ac:picMk id="18" creationId="{A6B3D762-60C9-4FAC-ACE7-A9CA2438FA27}"/>
          </ac:picMkLst>
        </pc:picChg>
      </pc:sldChg>
      <pc:sldChg chg="addSp delSp modSp add modTransition delAnim modNotesTx">
        <pc:chgData name="JINGLUN FENG" userId="8c88b22f-d974-4aa8-8a94-0dae114e0aef" providerId="ADAL" clId="{8E87C373-30E7-404E-B79C-7BAE47D2E09C}" dt="2020-11-28T03:44:26.026" v="1731" actId="6549"/>
        <pc:sldMkLst>
          <pc:docMk/>
          <pc:sldMk cId="436498804" sldId="392"/>
        </pc:sldMkLst>
        <pc:spChg chg="add mod">
          <ac:chgData name="JINGLUN FENG" userId="8c88b22f-d974-4aa8-8a94-0dae114e0aef" providerId="ADAL" clId="{8E87C373-30E7-404E-B79C-7BAE47D2E09C}" dt="2020-11-27T17:28:58.298" v="1564" actId="1076"/>
          <ac:spMkLst>
            <pc:docMk/>
            <pc:sldMk cId="436498804" sldId="392"/>
            <ac:spMk id="2" creationId="{608DDE14-EA09-4DBF-A974-222CEDF2ED66}"/>
          </ac:spMkLst>
        </pc:spChg>
        <pc:spChg chg="del">
          <ac:chgData name="JINGLUN FENG" userId="8c88b22f-d974-4aa8-8a94-0dae114e0aef" providerId="ADAL" clId="{8E87C373-30E7-404E-B79C-7BAE47D2E09C}" dt="2020-11-27T17:23:20.276" v="1541" actId="478"/>
          <ac:spMkLst>
            <pc:docMk/>
            <pc:sldMk cId="436498804" sldId="392"/>
            <ac:spMk id="5" creationId="{6384460D-A291-4F92-AF3F-74DE4EEC5A95}"/>
          </ac:spMkLst>
        </pc:spChg>
        <pc:spChg chg="del">
          <ac:chgData name="JINGLUN FENG" userId="8c88b22f-d974-4aa8-8a94-0dae114e0aef" providerId="ADAL" clId="{8E87C373-30E7-404E-B79C-7BAE47D2E09C}" dt="2020-11-27T17:23:20.276" v="1541" actId="478"/>
          <ac:spMkLst>
            <pc:docMk/>
            <pc:sldMk cId="436498804" sldId="392"/>
            <ac:spMk id="7" creationId="{0BE2B06F-8724-4C09-890D-17809A20315B}"/>
          </ac:spMkLst>
        </pc:spChg>
        <pc:spChg chg="del">
          <ac:chgData name="JINGLUN FENG" userId="8c88b22f-d974-4aa8-8a94-0dae114e0aef" providerId="ADAL" clId="{8E87C373-30E7-404E-B79C-7BAE47D2E09C}" dt="2020-11-27T17:23:20.276" v="1541" actId="478"/>
          <ac:spMkLst>
            <pc:docMk/>
            <pc:sldMk cId="436498804" sldId="392"/>
            <ac:spMk id="8" creationId="{1F65BF89-4F51-4CD2-AAF5-BB4DFD6DF808}"/>
          </ac:spMkLst>
        </pc:spChg>
        <pc:spChg chg="del">
          <ac:chgData name="JINGLUN FENG" userId="8c88b22f-d974-4aa8-8a94-0dae114e0aef" providerId="ADAL" clId="{8E87C373-30E7-404E-B79C-7BAE47D2E09C}" dt="2020-11-27T17:23:20.276" v="1541" actId="478"/>
          <ac:spMkLst>
            <pc:docMk/>
            <pc:sldMk cId="436498804" sldId="392"/>
            <ac:spMk id="10" creationId="{9AE4372D-22FB-482B-8305-69ABBACF4BE1}"/>
          </ac:spMkLst>
        </pc:spChg>
        <pc:spChg chg="del">
          <ac:chgData name="JINGLUN FENG" userId="8c88b22f-d974-4aa8-8a94-0dae114e0aef" providerId="ADAL" clId="{8E87C373-30E7-404E-B79C-7BAE47D2E09C}" dt="2020-11-27T17:23:20.276" v="1541" actId="478"/>
          <ac:spMkLst>
            <pc:docMk/>
            <pc:sldMk cId="436498804" sldId="392"/>
            <ac:spMk id="12" creationId="{E820995B-6541-4B06-9F8D-94D6A948284C}"/>
          </ac:spMkLst>
        </pc:spChg>
        <pc:spChg chg="mod">
          <ac:chgData name="JINGLUN FENG" userId="8c88b22f-d974-4aa8-8a94-0dae114e0aef" providerId="ADAL" clId="{8E87C373-30E7-404E-B79C-7BAE47D2E09C}" dt="2020-11-27T17:23:09.908" v="1538" actId="313"/>
          <ac:spMkLst>
            <pc:docMk/>
            <pc:sldMk cId="436498804" sldId="392"/>
            <ac:spMk id="21" creationId="{6DDB7F98-79C3-491F-9949-1E2D759E91D8}"/>
          </ac:spMkLst>
        </pc:spChg>
        <pc:spChg chg="del topLvl">
          <ac:chgData name="JINGLUN FENG" userId="8c88b22f-d974-4aa8-8a94-0dae114e0aef" providerId="ADAL" clId="{8E87C373-30E7-404E-B79C-7BAE47D2E09C}" dt="2020-11-27T17:27:25.476" v="1557" actId="478"/>
          <ac:spMkLst>
            <pc:docMk/>
            <pc:sldMk cId="436498804" sldId="392"/>
            <ac:spMk id="25" creationId="{7E3BCD8D-FDBF-498D-B2DA-DE2DEEBF5CDD}"/>
          </ac:spMkLst>
        </pc:spChg>
        <pc:spChg chg="del">
          <ac:chgData name="JINGLUN FENG" userId="8c88b22f-d974-4aa8-8a94-0dae114e0aef" providerId="ADAL" clId="{8E87C373-30E7-404E-B79C-7BAE47D2E09C}" dt="2020-11-27T17:27:26.717" v="1558" actId="478"/>
          <ac:spMkLst>
            <pc:docMk/>
            <pc:sldMk cId="436498804" sldId="392"/>
            <ac:spMk id="27" creationId="{B17C3F17-7CB7-4078-AD0C-AE52394E3D31}"/>
          </ac:spMkLst>
        </pc:spChg>
        <pc:spChg chg="del topLvl">
          <ac:chgData name="JINGLUN FENG" userId="8c88b22f-d974-4aa8-8a94-0dae114e0aef" providerId="ADAL" clId="{8E87C373-30E7-404E-B79C-7BAE47D2E09C}" dt="2020-11-27T17:27:23.824" v="1556" actId="478"/>
          <ac:spMkLst>
            <pc:docMk/>
            <pc:sldMk cId="436498804" sldId="392"/>
            <ac:spMk id="28" creationId="{8B336B07-CAB2-4C3F-A627-4C42D18A0E04}"/>
          </ac:spMkLst>
        </pc:spChg>
        <pc:spChg chg="del topLvl">
          <ac:chgData name="JINGLUN FENG" userId="8c88b22f-d974-4aa8-8a94-0dae114e0aef" providerId="ADAL" clId="{8E87C373-30E7-404E-B79C-7BAE47D2E09C}" dt="2020-11-27T17:27:22.318" v="1555" actId="478"/>
          <ac:spMkLst>
            <pc:docMk/>
            <pc:sldMk cId="436498804" sldId="392"/>
            <ac:spMk id="29" creationId="{08C3953B-CEA7-4D27-8D38-383FE67FF08D}"/>
          </ac:spMkLst>
        </pc:spChg>
        <pc:spChg chg="add mod">
          <ac:chgData name="JINGLUN FENG" userId="8c88b22f-d974-4aa8-8a94-0dae114e0aef" providerId="ADAL" clId="{8E87C373-30E7-404E-B79C-7BAE47D2E09C}" dt="2020-11-27T18:13:37.076" v="1596" actId="113"/>
          <ac:spMkLst>
            <pc:docMk/>
            <pc:sldMk cId="436498804" sldId="392"/>
            <ac:spMk id="30" creationId="{DEF79603-8DC8-49A0-A1C2-995198FAEF78}"/>
          </ac:spMkLst>
        </pc:spChg>
        <pc:spChg chg="del">
          <ac:chgData name="JINGLUN FENG" userId="8c88b22f-d974-4aa8-8a94-0dae114e0aef" providerId="ADAL" clId="{8E87C373-30E7-404E-B79C-7BAE47D2E09C}" dt="2020-11-27T17:23:15.942" v="1540" actId="478"/>
          <ac:spMkLst>
            <pc:docMk/>
            <pc:sldMk cId="436498804" sldId="392"/>
            <ac:spMk id="31" creationId="{5EF89EB2-BBAB-4588-8007-2A3C9ED60040}"/>
          </ac:spMkLst>
        </pc:spChg>
        <pc:spChg chg="add mod">
          <ac:chgData name="JINGLUN FENG" userId="8c88b22f-d974-4aa8-8a94-0dae114e0aef" providerId="ADAL" clId="{8E87C373-30E7-404E-B79C-7BAE47D2E09C}" dt="2020-11-27T18:13:37.076" v="1596" actId="113"/>
          <ac:spMkLst>
            <pc:docMk/>
            <pc:sldMk cId="436498804" sldId="392"/>
            <ac:spMk id="32" creationId="{A1399464-99AA-4C25-B52A-E172349C9129}"/>
          </ac:spMkLst>
        </pc:spChg>
        <pc:spChg chg="add mod">
          <ac:chgData name="JINGLUN FENG" userId="8c88b22f-d974-4aa8-8a94-0dae114e0aef" providerId="ADAL" clId="{8E87C373-30E7-404E-B79C-7BAE47D2E09C}" dt="2020-11-27T18:13:37.076" v="1596" actId="113"/>
          <ac:spMkLst>
            <pc:docMk/>
            <pc:sldMk cId="436498804" sldId="392"/>
            <ac:spMk id="33" creationId="{57B26235-0F20-4E70-9E96-3134FEA17C89}"/>
          </ac:spMkLst>
        </pc:spChg>
        <pc:spChg chg="add mod">
          <ac:chgData name="JINGLUN FENG" userId="8c88b22f-d974-4aa8-8a94-0dae114e0aef" providerId="ADAL" clId="{8E87C373-30E7-404E-B79C-7BAE47D2E09C}" dt="2020-11-27T18:13:37.076" v="1596" actId="113"/>
          <ac:spMkLst>
            <pc:docMk/>
            <pc:sldMk cId="436498804" sldId="392"/>
            <ac:spMk id="34" creationId="{7D744445-7755-41D4-903A-AD4D9299DEAB}"/>
          </ac:spMkLst>
        </pc:spChg>
        <pc:spChg chg="del">
          <ac:chgData name="JINGLUN FENG" userId="8c88b22f-d974-4aa8-8a94-0dae114e0aef" providerId="ADAL" clId="{8E87C373-30E7-404E-B79C-7BAE47D2E09C}" dt="2020-11-27T17:23:20.276" v="1541" actId="478"/>
          <ac:spMkLst>
            <pc:docMk/>
            <pc:sldMk cId="436498804" sldId="392"/>
            <ac:spMk id="37" creationId="{899B15DB-A73E-49D7-9ABE-BCB51F136BD5}"/>
          </ac:spMkLst>
        </pc:spChg>
        <pc:spChg chg="del">
          <ac:chgData name="JINGLUN FENG" userId="8c88b22f-d974-4aa8-8a94-0dae114e0aef" providerId="ADAL" clId="{8E87C373-30E7-404E-B79C-7BAE47D2E09C}" dt="2020-11-27T17:23:20.276" v="1541" actId="478"/>
          <ac:spMkLst>
            <pc:docMk/>
            <pc:sldMk cId="436498804" sldId="392"/>
            <ac:spMk id="42" creationId="{E7FC6956-12D1-4671-A3C1-C57D39D37A8B}"/>
          </ac:spMkLst>
        </pc:spChg>
        <pc:grpChg chg="del">
          <ac:chgData name="JINGLUN FENG" userId="8c88b22f-d974-4aa8-8a94-0dae114e0aef" providerId="ADAL" clId="{8E87C373-30E7-404E-B79C-7BAE47D2E09C}" dt="2020-11-27T17:27:25.476" v="1557" actId="478"/>
          <ac:grpSpMkLst>
            <pc:docMk/>
            <pc:sldMk cId="436498804" sldId="392"/>
            <ac:grpSpMk id="15" creationId="{4FEE4503-5860-4B18-AE1B-5AF730441730}"/>
          </ac:grpSpMkLst>
        </pc:grpChg>
        <pc:grpChg chg="del">
          <ac:chgData name="JINGLUN FENG" userId="8c88b22f-d974-4aa8-8a94-0dae114e0aef" providerId="ADAL" clId="{8E87C373-30E7-404E-B79C-7BAE47D2E09C}" dt="2020-11-27T17:27:22.318" v="1555" actId="478"/>
          <ac:grpSpMkLst>
            <pc:docMk/>
            <pc:sldMk cId="436498804" sldId="392"/>
            <ac:grpSpMk id="17" creationId="{B8E81FE7-FB57-4C37-948C-FD4DF05450EC}"/>
          </ac:grpSpMkLst>
        </pc:grpChg>
        <pc:grpChg chg="del">
          <ac:chgData name="JINGLUN FENG" userId="8c88b22f-d974-4aa8-8a94-0dae114e0aef" providerId="ADAL" clId="{8E87C373-30E7-404E-B79C-7BAE47D2E09C}" dt="2020-11-27T17:27:23.824" v="1556" actId="478"/>
          <ac:grpSpMkLst>
            <pc:docMk/>
            <pc:sldMk cId="436498804" sldId="392"/>
            <ac:grpSpMk id="18" creationId="{EA68AFE3-BD5D-40D5-A58D-D0B5636F63BE}"/>
          </ac:grpSpMkLst>
        </pc:grpChg>
        <pc:picChg chg="topLvl">
          <ac:chgData name="JINGLUN FENG" userId="8c88b22f-d974-4aa8-8a94-0dae114e0aef" providerId="ADAL" clId="{8E87C373-30E7-404E-B79C-7BAE47D2E09C}" dt="2020-11-27T17:27:22.318" v="1555" actId="478"/>
          <ac:picMkLst>
            <pc:docMk/>
            <pc:sldMk cId="436498804" sldId="392"/>
            <ac:picMk id="3" creationId="{3A562D32-BD3D-4FC5-B58E-2A98AC62C992}"/>
          </ac:picMkLst>
        </pc:picChg>
        <pc:picChg chg="add del mod">
          <ac:chgData name="JINGLUN FENG" userId="8c88b22f-d974-4aa8-8a94-0dae114e0aef" providerId="ADAL" clId="{8E87C373-30E7-404E-B79C-7BAE47D2E09C}" dt="2020-11-28T02:15:51.713" v="1689"/>
          <ac:picMkLst>
            <pc:docMk/>
            <pc:sldMk cId="436498804" sldId="392"/>
            <ac:picMk id="4" creationId="{B65DCA46-F7EE-4CE2-A838-C003E9C3A93E}"/>
          </ac:picMkLst>
        </pc:picChg>
        <pc:picChg chg="add del mod">
          <ac:chgData name="JINGLUN FENG" userId="8c88b22f-d974-4aa8-8a94-0dae114e0aef" providerId="ADAL" clId="{8E87C373-30E7-404E-B79C-7BAE47D2E09C}" dt="2020-11-28T02:16:23.300" v="1690"/>
          <ac:picMkLst>
            <pc:docMk/>
            <pc:sldMk cId="436498804" sldId="392"/>
            <ac:picMk id="6" creationId="{475C7469-8253-4D92-9DA0-FD9CCC435E63}"/>
          </ac:picMkLst>
        </pc:picChg>
        <pc:picChg chg="topLvl">
          <ac:chgData name="JINGLUN FENG" userId="8c88b22f-d974-4aa8-8a94-0dae114e0aef" providerId="ADAL" clId="{8E87C373-30E7-404E-B79C-7BAE47D2E09C}" dt="2020-11-27T17:27:23.824" v="1556" actId="478"/>
          <ac:picMkLst>
            <pc:docMk/>
            <pc:sldMk cId="436498804" sldId="392"/>
            <ac:picMk id="9" creationId="{FEC8EC88-A1EC-4907-A184-32DBEA6846E6}"/>
          </ac:picMkLst>
        </pc:picChg>
        <pc:picChg chg="add del mod">
          <ac:chgData name="JINGLUN FENG" userId="8c88b22f-d974-4aa8-8a94-0dae114e0aef" providerId="ADAL" clId="{8E87C373-30E7-404E-B79C-7BAE47D2E09C}" dt="2020-11-28T02:16:40.280" v="1691"/>
          <ac:picMkLst>
            <pc:docMk/>
            <pc:sldMk cId="436498804" sldId="392"/>
            <ac:picMk id="13" creationId="{23559D9E-7DF2-4F8E-AAA5-0DD8F725AAD6}"/>
          </ac:picMkLst>
        </pc:picChg>
        <pc:picChg chg="add del mod">
          <ac:chgData name="JINGLUN FENG" userId="8c88b22f-d974-4aa8-8a94-0dae114e0aef" providerId="ADAL" clId="{8E87C373-30E7-404E-B79C-7BAE47D2E09C}" dt="2020-11-28T02:17:10.043" v="1692"/>
          <ac:picMkLst>
            <pc:docMk/>
            <pc:sldMk cId="436498804" sldId="392"/>
            <ac:picMk id="14" creationId="{77571729-B8A6-4316-A525-50734277607B}"/>
          </ac:picMkLst>
        </pc:picChg>
        <pc:picChg chg="add del mod">
          <ac:chgData name="JINGLUN FENG" userId="8c88b22f-d974-4aa8-8a94-0dae114e0aef" providerId="ADAL" clId="{8E87C373-30E7-404E-B79C-7BAE47D2E09C}" dt="2020-11-28T03:44:22.568" v="1730" actId="478"/>
          <ac:picMkLst>
            <pc:docMk/>
            <pc:sldMk cId="436498804" sldId="392"/>
            <ac:picMk id="19" creationId="{DD752969-A7CA-425A-A1AD-2555685DE40C}"/>
          </ac:picMkLst>
        </pc:picChg>
        <pc:picChg chg="topLvl">
          <ac:chgData name="JINGLUN FENG" userId="8c88b22f-d974-4aa8-8a94-0dae114e0aef" providerId="ADAL" clId="{8E87C373-30E7-404E-B79C-7BAE47D2E09C}" dt="2020-11-27T17:27:25.476" v="1557" actId="478"/>
          <ac:picMkLst>
            <pc:docMk/>
            <pc:sldMk cId="436498804" sldId="392"/>
            <ac:picMk id="24" creationId="{CF687589-5D45-4A74-8B96-6F70A1060B0B}"/>
          </ac:picMkLst>
        </pc:picChg>
        <pc:cxnChg chg="del mod">
          <ac:chgData name="JINGLUN FENG" userId="8c88b22f-d974-4aa8-8a94-0dae114e0aef" providerId="ADAL" clId="{8E87C373-30E7-404E-B79C-7BAE47D2E09C}" dt="2020-11-27T17:23:14.746" v="1539" actId="478"/>
          <ac:cxnSpMkLst>
            <pc:docMk/>
            <pc:sldMk cId="436498804" sldId="392"/>
            <ac:cxnSpMk id="16" creationId="{EDE5BB25-A024-42D5-80AE-B3C187EB7336}"/>
          </ac:cxnSpMkLst>
        </pc:cxnChg>
      </pc:sldChg>
      <pc:sldChg chg="addSp delSp modSp add del">
        <pc:chgData name="JINGLUN FENG" userId="8c88b22f-d974-4aa8-8a94-0dae114e0aef" providerId="ADAL" clId="{8E87C373-30E7-404E-B79C-7BAE47D2E09C}" dt="2020-11-25T00:05:20.698" v="1241" actId="2696"/>
        <pc:sldMkLst>
          <pc:docMk/>
          <pc:sldMk cId="522228361" sldId="392"/>
        </pc:sldMkLst>
        <pc:picChg chg="add del">
          <ac:chgData name="JINGLUN FENG" userId="8c88b22f-d974-4aa8-8a94-0dae114e0aef" providerId="ADAL" clId="{8E87C373-30E7-404E-B79C-7BAE47D2E09C}" dt="2020-11-24T22:32:45.694" v="1186"/>
          <ac:picMkLst>
            <pc:docMk/>
            <pc:sldMk cId="522228361" sldId="392"/>
            <ac:picMk id="3" creationId="{53872890-209B-492D-9EE6-314B5B6A166E}"/>
          </ac:picMkLst>
        </pc:picChg>
        <pc:picChg chg="add mod">
          <ac:chgData name="JINGLUN FENG" userId="8c88b22f-d974-4aa8-8a94-0dae114e0aef" providerId="ADAL" clId="{8E87C373-30E7-404E-B79C-7BAE47D2E09C}" dt="2020-11-24T22:14:44.186" v="855" actId="1076"/>
          <ac:picMkLst>
            <pc:docMk/>
            <pc:sldMk cId="522228361" sldId="392"/>
            <ac:picMk id="4" creationId="{4C11A5D7-45C5-448E-B010-976A3EBBC0AD}"/>
          </ac:picMkLst>
        </pc:picChg>
        <pc:picChg chg="add mod">
          <ac:chgData name="JINGLUN FENG" userId="8c88b22f-d974-4aa8-8a94-0dae114e0aef" providerId="ADAL" clId="{8E87C373-30E7-404E-B79C-7BAE47D2E09C}" dt="2020-11-24T22:14:54.818" v="857" actId="1076"/>
          <ac:picMkLst>
            <pc:docMk/>
            <pc:sldMk cId="522228361" sldId="392"/>
            <ac:picMk id="5" creationId="{C92D231E-62A6-4207-B2E9-AC38BC6CE9EB}"/>
          </ac:picMkLst>
        </pc:picChg>
      </pc:sldChg>
      <pc:sldChg chg="add del">
        <pc:chgData name="JINGLUN FENG" userId="8c88b22f-d974-4aa8-8a94-0dae114e0aef" providerId="ADAL" clId="{8E87C373-30E7-404E-B79C-7BAE47D2E09C}" dt="2020-11-27T16:19:24.921" v="1519" actId="2696"/>
        <pc:sldMkLst>
          <pc:docMk/>
          <pc:sldMk cId="2038348635" sldId="393"/>
        </pc:sldMkLst>
      </pc:sldChg>
    </pc:docChg>
  </pc:docChgLst>
  <pc:docChgLst>
    <pc:chgData name="jfeng003@citymail.cuny.edu" userId="8c88b22f-d974-4aa8-8a94-0dae114e0aef" providerId="ADAL" clId="{0FEF2F16-3A85-4764-A60F-B088EB62990C}"/>
    <pc:docChg chg="undo custSel addSld delSld modSld sldOrd modSection">
      <pc:chgData name="jfeng003@citymail.cuny.edu" userId="8c88b22f-d974-4aa8-8a94-0dae114e0aef" providerId="ADAL" clId="{0FEF2F16-3A85-4764-A60F-B088EB62990C}" dt="2021-05-22T05:34:02.168" v="2659"/>
      <pc:docMkLst>
        <pc:docMk/>
      </pc:docMkLst>
      <pc:sldChg chg="del">
        <pc:chgData name="jfeng003@citymail.cuny.edu" userId="8c88b22f-d974-4aa8-8a94-0dae114e0aef" providerId="ADAL" clId="{0FEF2F16-3A85-4764-A60F-B088EB62990C}" dt="2021-04-21T19:23:19.689" v="395" actId="47"/>
        <pc:sldMkLst>
          <pc:docMk/>
          <pc:sldMk cId="367487722" sldId="371"/>
        </pc:sldMkLst>
      </pc:sldChg>
      <pc:sldChg chg="addSp delSp modSp mod ord modTransition delAnim modAnim">
        <pc:chgData name="jfeng003@citymail.cuny.edu" userId="8c88b22f-d974-4aa8-8a94-0dae114e0aef" providerId="ADAL" clId="{0FEF2F16-3A85-4764-A60F-B088EB62990C}" dt="2021-05-22T04:55:59.175" v="2608"/>
        <pc:sldMkLst>
          <pc:docMk/>
          <pc:sldMk cId="194581638" sldId="377"/>
        </pc:sldMkLst>
        <pc:spChg chg="mod">
          <ac:chgData name="jfeng003@citymail.cuny.edu" userId="8c88b22f-d974-4aa8-8a94-0dae114e0aef" providerId="ADAL" clId="{0FEF2F16-3A85-4764-A60F-B088EB62990C}" dt="2021-04-21T20:35:05.048" v="918" actId="1076"/>
          <ac:spMkLst>
            <pc:docMk/>
            <pc:sldMk cId="194581638" sldId="377"/>
            <ac:spMk id="25" creationId="{00DCD3C7-40ED-4297-961F-7F637A06E84E}"/>
          </ac:spMkLst>
        </pc:spChg>
        <pc:spChg chg="mod">
          <ac:chgData name="jfeng003@citymail.cuny.edu" userId="8c88b22f-d974-4aa8-8a94-0dae114e0aef" providerId="ADAL" clId="{0FEF2F16-3A85-4764-A60F-B088EB62990C}" dt="2021-04-21T19:40:48.278" v="523" actId="6549"/>
          <ac:spMkLst>
            <pc:docMk/>
            <pc:sldMk cId="194581638" sldId="377"/>
            <ac:spMk id="27" creationId="{6BD605ED-4E93-4F82-B07F-AAE0A976B790}"/>
          </ac:spMkLst>
        </pc:spChg>
        <pc:grpChg chg="add mod">
          <ac:chgData name="jfeng003@citymail.cuny.edu" userId="8c88b22f-d974-4aa8-8a94-0dae114e0aef" providerId="ADAL" clId="{0FEF2F16-3A85-4764-A60F-B088EB62990C}" dt="2021-04-23T15:44:52.401" v="2045" actId="1076"/>
          <ac:grpSpMkLst>
            <pc:docMk/>
            <pc:sldMk cId="194581638" sldId="377"/>
            <ac:grpSpMk id="2" creationId="{10F7A508-B9D6-4C40-A9EF-84D6CB417376}"/>
          </ac:grpSpMkLst>
        </pc:grpChg>
        <pc:grpChg chg="add mod">
          <ac:chgData name="jfeng003@citymail.cuny.edu" userId="8c88b22f-d974-4aa8-8a94-0dae114e0aef" providerId="ADAL" clId="{0FEF2F16-3A85-4764-A60F-B088EB62990C}" dt="2021-04-23T15:45:03.319" v="2047" actId="164"/>
          <ac:grpSpMkLst>
            <pc:docMk/>
            <pc:sldMk cId="194581638" sldId="377"/>
            <ac:grpSpMk id="4" creationId="{115DE447-3354-4281-864B-2D989D2D36E5}"/>
          </ac:grpSpMkLst>
        </pc:grpChg>
        <pc:picChg chg="add del mod">
          <ac:chgData name="jfeng003@citymail.cuny.edu" userId="8c88b22f-d974-4aa8-8a94-0dae114e0aef" providerId="ADAL" clId="{0FEF2F16-3A85-4764-A60F-B088EB62990C}" dt="2021-04-21T19:27:50.166" v="403" actId="478"/>
          <ac:picMkLst>
            <pc:docMk/>
            <pc:sldMk cId="194581638" sldId="377"/>
            <ac:picMk id="4" creationId="{6934B663-A3E5-47AF-BE4C-46F6C28C432E}"/>
          </ac:picMkLst>
        </pc:picChg>
        <pc:picChg chg="add del mod">
          <ac:chgData name="jfeng003@citymail.cuny.edu" userId="8c88b22f-d974-4aa8-8a94-0dae114e0aef" providerId="ADAL" clId="{0FEF2F16-3A85-4764-A60F-B088EB62990C}" dt="2021-04-25T19:46:44.297" v="2526"/>
          <ac:picMkLst>
            <pc:docMk/>
            <pc:sldMk cId="194581638" sldId="377"/>
            <ac:picMk id="5" creationId="{0C539319-6D92-49CA-87B3-D56BD098B920}"/>
          </ac:picMkLst>
        </pc:picChg>
        <pc:picChg chg="add del mod">
          <ac:chgData name="jfeng003@citymail.cuny.edu" userId="8c88b22f-d974-4aa8-8a94-0dae114e0aef" providerId="ADAL" clId="{0FEF2F16-3A85-4764-A60F-B088EB62990C}" dt="2021-05-22T04:36:10.508" v="2585"/>
          <ac:picMkLst>
            <pc:docMk/>
            <pc:sldMk cId="194581638" sldId="377"/>
            <ac:picMk id="5" creationId="{4F76DFD3-2C0B-4568-BEEF-54690DB40508}"/>
          </ac:picMkLst>
        </pc:picChg>
        <pc:picChg chg="add mod ord">
          <ac:chgData name="jfeng003@citymail.cuny.edu" userId="8c88b22f-d974-4aa8-8a94-0dae114e0aef" providerId="ADAL" clId="{0FEF2F16-3A85-4764-A60F-B088EB62990C}" dt="2021-04-23T15:58:59.758" v="2089" actId="1076"/>
          <ac:picMkLst>
            <pc:docMk/>
            <pc:sldMk cId="194581638" sldId="377"/>
            <ac:picMk id="6" creationId="{3024CB5C-D3A2-48A6-BFBC-A73D3B801CEC}"/>
          </ac:picMkLst>
        </pc:picChg>
        <pc:picChg chg="add del mod">
          <ac:chgData name="jfeng003@citymail.cuny.edu" userId="8c88b22f-d974-4aa8-8a94-0dae114e0aef" providerId="ADAL" clId="{0FEF2F16-3A85-4764-A60F-B088EB62990C}" dt="2021-05-22T04:26:04.248" v="2571"/>
          <ac:picMkLst>
            <pc:docMk/>
            <pc:sldMk cId="194581638" sldId="377"/>
            <ac:picMk id="7" creationId="{CF9776A7-7974-4171-9073-562D880C517E}"/>
          </ac:picMkLst>
        </pc:picChg>
        <pc:picChg chg="add del mod">
          <ac:chgData name="jfeng003@citymail.cuny.edu" userId="8c88b22f-d974-4aa8-8a94-0dae114e0aef" providerId="ADAL" clId="{0FEF2F16-3A85-4764-A60F-B088EB62990C}" dt="2021-05-22T04:48:50.434" v="2597"/>
          <ac:picMkLst>
            <pc:docMk/>
            <pc:sldMk cId="194581638" sldId="377"/>
            <ac:picMk id="8" creationId="{7B19C77E-78B0-401C-8E85-93685A418103}"/>
          </ac:picMkLst>
        </pc:picChg>
        <pc:picChg chg="del">
          <ac:chgData name="jfeng003@citymail.cuny.edu" userId="8c88b22f-d974-4aa8-8a94-0dae114e0aef" providerId="ADAL" clId="{0FEF2F16-3A85-4764-A60F-B088EB62990C}" dt="2021-04-23T15:21:20.022" v="1999" actId="478"/>
          <ac:picMkLst>
            <pc:docMk/>
            <pc:sldMk cId="194581638" sldId="377"/>
            <ac:picMk id="8" creationId="{C8A9B0F8-9327-4102-82C0-ED7077EC182D}"/>
          </ac:picMkLst>
        </pc:picChg>
        <pc:picChg chg="add del mod">
          <ac:chgData name="jfeng003@citymail.cuny.edu" userId="8c88b22f-d974-4aa8-8a94-0dae114e0aef" providerId="ADAL" clId="{0FEF2F16-3A85-4764-A60F-B088EB62990C}" dt="2021-05-22T04:49:00.196" v="2598"/>
          <ac:picMkLst>
            <pc:docMk/>
            <pc:sldMk cId="194581638" sldId="377"/>
            <ac:picMk id="9" creationId="{185BDFBB-414A-4431-80FC-429A6D98BC43}"/>
          </ac:picMkLst>
        </pc:picChg>
        <pc:picChg chg="add del mod">
          <ac:chgData name="jfeng003@citymail.cuny.edu" userId="8c88b22f-d974-4aa8-8a94-0dae114e0aef" providerId="ADAL" clId="{0FEF2F16-3A85-4764-A60F-B088EB62990C}" dt="2021-05-22T04:49:50.829" v="2599"/>
          <ac:picMkLst>
            <pc:docMk/>
            <pc:sldMk cId="194581638" sldId="377"/>
            <ac:picMk id="10" creationId="{441B44A4-3D86-4665-A177-3817867A8D46}"/>
          </ac:picMkLst>
        </pc:picChg>
        <pc:picChg chg="add del mod">
          <ac:chgData name="jfeng003@citymail.cuny.edu" userId="8c88b22f-d974-4aa8-8a94-0dae114e0aef" providerId="ADAL" clId="{0FEF2F16-3A85-4764-A60F-B088EB62990C}" dt="2021-05-22T04:50:02.577" v="2600"/>
          <ac:picMkLst>
            <pc:docMk/>
            <pc:sldMk cId="194581638" sldId="377"/>
            <ac:picMk id="13" creationId="{27AC0FB8-250B-46F2-8C5F-B817B8680C82}"/>
          </ac:picMkLst>
        </pc:picChg>
        <pc:picChg chg="add del mod">
          <ac:chgData name="jfeng003@citymail.cuny.edu" userId="8c88b22f-d974-4aa8-8a94-0dae114e0aef" providerId="ADAL" clId="{0FEF2F16-3A85-4764-A60F-B088EB62990C}" dt="2021-05-22T04:50:10.506" v="2601"/>
          <ac:picMkLst>
            <pc:docMk/>
            <pc:sldMk cId="194581638" sldId="377"/>
            <ac:picMk id="14" creationId="{B29FDBC6-4AB9-45D1-B207-AEB03E4FB061}"/>
          </ac:picMkLst>
        </pc:picChg>
        <pc:picChg chg="add mod modCrop">
          <ac:chgData name="jfeng003@citymail.cuny.edu" userId="8c88b22f-d974-4aa8-8a94-0dae114e0aef" providerId="ADAL" clId="{0FEF2F16-3A85-4764-A60F-B088EB62990C}" dt="2021-04-23T15:45:03.319" v="2047" actId="164"/>
          <ac:picMkLst>
            <pc:docMk/>
            <pc:sldMk cId="194581638" sldId="377"/>
            <ac:picMk id="15" creationId="{16DD0D28-9188-458C-A779-18D381C6C8E4}"/>
          </ac:picMkLst>
        </pc:picChg>
        <pc:picChg chg="add mod">
          <ac:chgData name="jfeng003@citymail.cuny.edu" userId="8c88b22f-d974-4aa8-8a94-0dae114e0aef" providerId="ADAL" clId="{0FEF2F16-3A85-4764-A60F-B088EB62990C}" dt="2021-04-23T15:22:18.984" v="2018" actId="164"/>
          <ac:picMkLst>
            <pc:docMk/>
            <pc:sldMk cId="194581638" sldId="377"/>
            <ac:picMk id="16" creationId="{A8B60E0F-ACBB-40DB-AB13-3B0F2AD2FF43}"/>
          </ac:picMkLst>
        </pc:picChg>
        <pc:picChg chg="add mod">
          <ac:chgData name="jfeng003@citymail.cuny.edu" userId="8c88b22f-d974-4aa8-8a94-0dae114e0aef" providerId="ADAL" clId="{0FEF2F16-3A85-4764-A60F-B088EB62990C}" dt="2021-04-23T15:22:18.984" v="2018" actId="164"/>
          <ac:picMkLst>
            <pc:docMk/>
            <pc:sldMk cId="194581638" sldId="377"/>
            <ac:picMk id="17" creationId="{28C28AF7-2B34-42EB-8A13-20BD13121993}"/>
          </ac:picMkLst>
        </pc:picChg>
        <pc:picChg chg="add del mod">
          <ac:chgData name="jfeng003@citymail.cuny.edu" userId="8c88b22f-d974-4aa8-8a94-0dae114e0aef" providerId="ADAL" clId="{0FEF2F16-3A85-4764-A60F-B088EB62990C}" dt="2021-05-22T04:51:58.805" v="2602"/>
          <ac:picMkLst>
            <pc:docMk/>
            <pc:sldMk cId="194581638" sldId="377"/>
            <ac:picMk id="18" creationId="{F11AAFF8-8520-4729-BF69-3A2C01236CA9}"/>
          </ac:picMkLst>
        </pc:picChg>
        <pc:picChg chg="add mod">
          <ac:chgData name="jfeng003@citymail.cuny.edu" userId="8c88b22f-d974-4aa8-8a94-0dae114e0aef" providerId="ADAL" clId="{0FEF2F16-3A85-4764-A60F-B088EB62990C}" dt="2021-04-23T15:45:03.319" v="2047" actId="164"/>
          <ac:picMkLst>
            <pc:docMk/>
            <pc:sldMk cId="194581638" sldId="377"/>
            <ac:picMk id="19" creationId="{7A1790F6-8EAB-4B84-AE10-0E3969D4ADF6}"/>
          </ac:picMkLst>
        </pc:picChg>
        <pc:picChg chg="add del mod">
          <ac:chgData name="jfeng003@citymail.cuny.edu" userId="8c88b22f-d974-4aa8-8a94-0dae114e0aef" providerId="ADAL" clId="{0FEF2F16-3A85-4764-A60F-B088EB62990C}" dt="2021-05-22T04:52:58.699" v="2603"/>
          <ac:picMkLst>
            <pc:docMk/>
            <pc:sldMk cId="194581638" sldId="377"/>
            <ac:picMk id="20" creationId="{12B6A359-7F52-4B7B-B319-B121E051AAB3}"/>
          </ac:picMkLst>
        </pc:picChg>
        <pc:picChg chg="add mod">
          <ac:chgData name="jfeng003@citymail.cuny.edu" userId="8c88b22f-d974-4aa8-8a94-0dae114e0aef" providerId="ADAL" clId="{0FEF2F16-3A85-4764-A60F-B088EB62990C}" dt="2021-04-23T15:44:18.999" v="2037"/>
          <ac:picMkLst>
            <pc:docMk/>
            <pc:sldMk cId="194581638" sldId="377"/>
            <ac:picMk id="20" creationId="{FF47AE91-C16A-4DDE-A506-096473969719}"/>
          </ac:picMkLst>
        </pc:picChg>
        <pc:picChg chg="add mod">
          <ac:chgData name="jfeng003@citymail.cuny.edu" userId="8c88b22f-d974-4aa8-8a94-0dae114e0aef" providerId="ADAL" clId="{0FEF2F16-3A85-4764-A60F-B088EB62990C}" dt="2021-04-23T15:44:18.618" v="2036"/>
          <ac:picMkLst>
            <pc:docMk/>
            <pc:sldMk cId="194581638" sldId="377"/>
            <ac:picMk id="22" creationId="{3947A15E-8B53-4317-BD74-6944C78BD7CB}"/>
          </ac:picMkLst>
        </pc:picChg>
        <pc:picChg chg="add del mod">
          <ac:chgData name="jfeng003@citymail.cuny.edu" userId="8c88b22f-d974-4aa8-8a94-0dae114e0aef" providerId="ADAL" clId="{0FEF2F16-3A85-4764-A60F-B088EB62990C}" dt="2021-05-22T04:53:08.184" v="2604"/>
          <ac:picMkLst>
            <pc:docMk/>
            <pc:sldMk cId="194581638" sldId="377"/>
            <ac:picMk id="22" creationId="{D685A267-2974-4B58-9FA8-6759CF39AAF3}"/>
          </ac:picMkLst>
        </pc:picChg>
        <pc:picChg chg="del">
          <ac:chgData name="jfeng003@citymail.cuny.edu" userId="8c88b22f-d974-4aa8-8a94-0dae114e0aef" providerId="ADAL" clId="{0FEF2F16-3A85-4764-A60F-B088EB62990C}" dt="2021-04-23T15:20:57.583" v="1989" actId="478"/>
          <ac:picMkLst>
            <pc:docMk/>
            <pc:sldMk cId="194581638" sldId="377"/>
            <ac:picMk id="23" creationId="{31D7B4DA-7231-44E0-A3E6-34FA383EDAD2}"/>
          </ac:picMkLst>
        </pc:picChg>
        <pc:picChg chg="add del mod">
          <ac:chgData name="jfeng003@citymail.cuny.edu" userId="8c88b22f-d974-4aa8-8a94-0dae114e0aef" providerId="ADAL" clId="{0FEF2F16-3A85-4764-A60F-B088EB62990C}" dt="2021-05-22T04:53:17.416" v="2605"/>
          <ac:picMkLst>
            <pc:docMk/>
            <pc:sldMk cId="194581638" sldId="377"/>
            <ac:picMk id="23" creationId="{34F4C8AB-2448-41F1-B3E2-A4545FADD324}"/>
          </ac:picMkLst>
        </pc:picChg>
        <pc:picChg chg="add mod">
          <ac:chgData name="jfeng003@citymail.cuny.edu" userId="8c88b22f-d974-4aa8-8a94-0dae114e0aef" providerId="ADAL" clId="{0FEF2F16-3A85-4764-A60F-B088EB62990C}" dt="2021-04-23T15:45:03.319" v="2047" actId="164"/>
          <ac:picMkLst>
            <pc:docMk/>
            <pc:sldMk cId="194581638" sldId="377"/>
            <ac:picMk id="30" creationId="{926A715F-77FF-4739-ACB2-D763BC27A8C5}"/>
          </ac:picMkLst>
        </pc:picChg>
        <pc:picChg chg="add mod">
          <ac:chgData name="jfeng003@citymail.cuny.edu" userId="8c88b22f-d974-4aa8-8a94-0dae114e0aef" providerId="ADAL" clId="{0FEF2F16-3A85-4764-A60F-B088EB62990C}" dt="2021-04-23T15:45:03.319" v="2047" actId="164"/>
          <ac:picMkLst>
            <pc:docMk/>
            <pc:sldMk cId="194581638" sldId="377"/>
            <ac:picMk id="31" creationId="{700D6B74-D6CC-4E0F-979C-CA85E5DA7A5F}"/>
          </ac:picMkLst>
        </pc:picChg>
        <pc:picChg chg="add mod">
          <ac:chgData name="jfeng003@citymail.cuny.edu" userId="8c88b22f-d974-4aa8-8a94-0dae114e0aef" providerId="ADAL" clId="{0FEF2F16-3A85-4764-A60F-B088EB62990C}" dt="2021-04-23T15:45:03.319" v="2047" actId="164"/>
          <ac:picMkLst>
            <pc:docMk/>
            <pc:sldMk cId="194581638" sldId="377"/>
            <ac:picMk id="32" creationId="{40D4B5DF-9823-4C3F-ACFE-5915552169E6}"/>
          </ac:picMkLst>
        </pc:picChg>
        <pc:picChg chg="add del mod">
          <ac:chgData name="jfeng003@citymail.cuny.edu" userId="8c88b22f-d974-4aa8-8a94-0dae114e0aef" providerId="ADAL" clId="{0FEF2F16-3A85-4764-A60F-B088EB62990C}" dt="2021-05-22T04:53:28.864" v="2606"/>
          <ac:picMkLst>
            <pc:docMk/>
            <pc:sldMk cId="194581638" sldId="377"/>
            <ac:picMk id="33" creationId="{E1E0D3E7-AE22-4C07-8C12-3E1A82D9505C}"/>
          </ac:picMkLst>
        </pc:picChg>
        <pc:picChg chg="add del mod">
          <ac:chgData name="jfeng003@citymail.cuny.edu" userId="8c88b22f-d974-4aa8-8a94-0dae114e0aef" providerId="ADAL" clId="{0FEF2F16-3A85-4764-A60F-B088EB62990C}" dt="2021-05-22T04:54:06.844" v="2607"/>
          <ac:picMkLst>
            <pc:docMk/>
            <pc:sldMk cId="194581638" sldId="377"/>
            <ac:picMk id="34" creationId="{7448C339-21EE-484C-9B6A-2194FC247F51}"/>
          </ac:picMkLst>
        </pc:picChg>
        <pc:picChg chg="add del mod">
          <ac:chgData name="jfeng003@citymail.cuny.edu" userId="8c88b22f-d974-4aa8-8a94-0dae114e0aef" providerId="ADAL" clId="{0FEF2F16-3A85-4764-A60F-B088EB62990C}" dt="2021-05-22T04:55:59.175" v="2608"/>
          <ac:picMkLst>
            <pc:docMk/>
            <pc:sldMk cId="194581638" sldId="377"/>
            <ac:picMk id="35" creationId="{D242E5CC-BF34-43CC-B2C5-69517B99093E}"/>
          </ac:picMkLst>
        </pc:picChg>
        <pc:picChg chg="add mod">
          <ac:chgData name="jfeng003@citymail.cuny.edu" userId="8c88b22f-d974-4aa8-8a94-0dae114e0aef" providerId="ADAL" clId="{0FEF2F16-3A85-4764-A60F-B088EB62990C}" dt="2021-05-22T04:55:59.175" v="2608"/>
          <ac:picMkLst>
            <pc:docMk/>
            <pc:sldMk cId="194581638" sldId="377"/>
            <ac:picMk id="36" creationId="{E273ADBC-7619-4EE6-9DA6-60D7FFDDF9B3}"/>
          </ac:picMkLst>
        </pc:picChg>
        <pc:cxnChg chg="mod">
          <ac:chgData name="jfeng003@citymail.cuny.edu" userId="8c88b22f-d974-4aa8-8a94-0dae114e0aef" providerId="ADAL" clId="{0FEF2F16-3A85-4764-A60F-B088EB62990C}" dt="2021-04-23T15:44:48.582" v="2044" actId="1076"/>
          <ac:cxnSpMkLst>
            <pc:docMk/>
            <pc:sldMk cId="194581638" sldId="377"/>
            <ac:cxnSpMk id="24" creationId="{12157458-B4FF-46CD-A500-F2CCF627E339}"/>
          </ac:cxnSpMkLst>
        </pc:cxnChg>
      </pc:sldChg>
      <pc:sldChg chg="del">
        <pc:chgData name="jfeng003@citymail.cuny.edu" userId="8c88b22f-d974-4aa8-8a94-0dae114e0aef" providerId="ADAL" clId="{0FEF2F16-3A85-4764-A60F-B088EB62990C}" dt="2021-04-21T03:09:46.014" v="0" actId="2696"/>
        <pc:sldMkLst>
          <pc:docMk/>
          <pc:sldMk cId="218237724" sldId="386"/>
        </pc:sldMkLst>
      </pc:sldChg>
      <pc:sldChg chg="addSp delSp modSp add mod modTransition delAnim modAnim">
        <pc:chgData name="jfeng003@citymail.cuny.edu" userId="8c88b22f-d974-4aa8-8a94-0dae114e0aef" providerId="ADAL" clId="{0FEF2F16-3A85-4764-A60F-B088EB62990C}" dt="2021-05-22T05:13:24.003" v="2628"/>
        <pc:sldMkLst>
          <pc:docMk/>
          <pc:sldMk cId="3629607592" sldId="386"/>
        </pc:sldMkLst>
        <pc:spChg chg="del">
          <ac:chgData name="jfeng003@citymail.cuny.edu" userId="8c88b22f-d974-4aa8-8a94-0dae114e0aef" providerId="ADAL" clId="{0FEF2F16-3A85-4764-A60F-B088EB62990C}" dt="2021-04-21T18:19:55.057" v="169" actId="478"/>
          <ac:spMkLst>
            <pc:docMk/>
            <pc:sldMk cId="3629607592" sldId="386"/>
            <ac:spMk id="5" creationId="{B9865DE7-9EAB-467C-B805-7E528CBAEE09}"/>
          </ac:spMkLst>
        </pc:spChg>
        <pc:spChg chg="mod">
          <ac:chgData name="jfeng003@citymail.cuny.edu" userId="8c88b22f-d974-4aa8-8a94-0dae114e0aef" providerId="ADAL" clId="{0FEF2F16-3A85-4764-A60F-B088EB62990C}" dt="2021-04-21T18:19:03.622" v="154" actId="6549"/>
          <ac:spMkLst>
            <pc:docMk/>
            <pc:sldMk cId="3629607592" sldId="386"/>
            <ac:spMk id="14" creationId="{C9E547FA-CD51-4C5B-97C1-CA507DFED26C}"/>
          </ac:spMkLst>
        </pc:spChg>
        <pc:spChg chg="add mod">
          <ac:chgData name="jfeng003@citymail.cuny.edu" userId="8c88b22f-d974-4aa8-8a94-0dae114e0aef" providerId="ADAL" clId="{0FEF2F16-3A85-4764-A60F-B088EB62990C}" dt="2021-04-21T20:39:17.269" v="939" actId="20577"/>
          <ac:spMkLst>
            <pc:docMk/>
            <pc:sldMk cId="3629607592" sldId="386"/>
            <ac:spMk id="26" creationId="{C4C16D4E-9183-42EB-AA54-2B97D7107A54}"/>
          </ac:spMkLst>
        </pc:spChg>
        <pc:spChg chg="del">
          <ac:chgData name="jfeng003@citymail.cuny.edu" userId="8c88b22f-d974-4aa8-8a94-0dae114e0aef" providerId="ADAL" clId="{0FEF2F16-3A85-4764-A60F-B088EB62990C}" dt="2021-04-21T18:18:53.261" v="152" actId="478"/>
          <ac:spMkLst>
            <pc:docMk/>
            <pc:sldMk cId="3629607592" sldId="386"/>
            <ac:spMk id="42" creationId="{663BD2A9-4FDB-40AA-A577-AFA8D6259A0D}"/>
          </ac:spMkLst>
        </pc:spChg>
        <pc:spChg chg="add mod">
          <ac:chgData name="jfeng003@citymail.cuny.edu" userId="8c88b22f-d974-4aa8-8a94-0dae114e0aef" providerId="ADAL" clId="{0FEF2F16-3A85-4764-A60F-B088EB62990C}" dt="2021-04-21T19:51:43.321" v="673" actId="1076"/>
          <ac:spMkLst>
            <pc:docMk/>
            <pc:sldMk cId="3629607592" sldId="386"/>
            <ac:spMk id="51" creationId="{EE36AFBE-769F-4EDD-873F-A7D8B166B1F7}"/>
          </ac:spMkLst>
        </pc:spChg>
        <pc:grpChg chg="del">
          <ac:chgData name="jfeng003@citymail.cuny.edu" userId="8c88b22f-d974-4aa8-8a94-0dae114e0aef" providerId="ADAL" clId="{0FEF2F16-3A85-4764-A60F-B088EB62990C}" dt="2021-04-21T18:19:01.608" v="153" actId="478"/>
          <ac:grpSpMkLst>
            <pc:docMk/>
            <pc:sldMk cId="3629607592" sldId="386"/>
            <ac:grpSpMk id="2" creationId="{9C098BA2-945F-47D6-B7CF-EFBE0E5CD4D5}"/>
          </ac:grpSpMkLst>
        </pc:grpChg>
        <pc:grpChg chg="del">
          <ac:chgData name="jfeng003@citymail.cuny.edu" userId="8c88b22f-d974-4aa8-8a94-0dae114e0aef" providerId="ADAL" clId="{0FEF2F16-3A85-4764-A60F-B088EB62990C}" dt="2021-04-21T18:19:06.440" v="155" actId="478"/>
          <ac:grpSpMkLst>
            <pc:docMk/>
            <pc:sldMk cId="3629607592" sldId="386"/>
            <ac:grpSpMk id="4" creationId="{4742C7A7-E881-4B97-852E-4A7D670419D0}"/>
          </ac:grpSpMkLst>
        </pc:grpChg>
        <pc:picChg chg="add del mod">
          <ac:chgData name="jfeng003@citymail.cuny.edu" userId="8c88b22f-d974-4aa8-8a94-0dae114e0aef" providerId="ADAL" clId="{0FEF2F16-3A85-4764-A60F-B088EB62990C}" dt="2021-04-25T19:46:44.297" v="2526"/>
          <ac:picMkLst>
            <pc:docMk/>
            <pc:sldMk cId="3629607592" sldId="386"/>
            <ac:picMk id="2" creationId="{2F1C5DE8-AA95-4725-887B-944C735010EE}"/>
          </ac:picMkLst>
        </pc:picChg>
        <pc:picChg chg="add del mod">
          <ac:chgData name="jfeng003@citymail.cuny.edu" userId="8c88b22f-d974-4aa8-8a94-0dae114e0aef" providerId="ADAL" clId="{0FEF2F16-3A85-4764-A60F-B088EB62990C}" dt="2021-05-22T04:59:46.575" v="2614"/>
          <ac:picMkLst>
            <pc:docMk/>
            <pc:sldMk cId="3629607592" sldId="386"/>
            <ac:picMk id="2" creationId="{B09B5B8B-A79E-4C7F-9D85-68DE9A7B9AA5}"/>
          </ac:picMkLst>
        </pc:picChg>
        <pc:picChg chg="add del mod">
          <ac:chgData name="jfeng003@citymail.cuny.edu" userId="8c88b22f-d974-4aa8-8a94-0dae114e0aef" providerId="ADAL" clId="{0FEF2F16-3A85-4764-A60F-B088EB62990C}" dt="2021-05-22T05:03:27.050" v="2615"/>
          <ac:picMkLst>
            <pc:docMk/>
            <pc:sldMk cId="3629607592" sldId="386"/>
            <ac:picMk id="3" creationId="{281B71D9-1CEB-482C-8A84-4476F6EBD21C}"/>
          </ac:picMkLst>
        </pc:picChg>
        <pc:picChg chg="add del mod">
          <ac:chgData name="jfeng003@citymail.cuny.edu" userId="8c88b22f-d974-4aa8-8a94-0dae114e0aef" providerId="ADAL" clId="{0FEF2F16-3A85-4764-A60F-B088EB62990C}" dt="2021-04-25T20:35:00.050" v="2551"/>
          <ac:picMkLst>
            <pc:docMk/>
            <pc:sldMk cId="3629607592" sldId="386"/>
            <ac:picMk id="3" creationId="{CA3FC962-0AC6-423F-B09E-0550351BD410}"/>
          </ac:picMkLst>
        </pc:picChg>
        <pc:picChg chg="add del mod">
          <ac:chgData name="jfeng003@citymail.cuny.edu" userId="8c88b22f-d974-4aa8-8a94-0dae114e0aef" providerId="ADAL" clId="{0FEF2F16-3A85-4764-A60F-B088EB62990C}" dt="2021-04-25T20:37:21.876" v="2552"/>
          <ac:picMkLst>
            <pc:docMk/>
            <pc:sldMk cId="3629607592" sldId="386"/>
            <ac:picMk id="4" creationId="{7B25AC02-D701-49A7-87AD-94A51396B073}"/>
          </ac:picMkLst>
        </pc:picChg>
        <pc:picChg chg="add del mod">
          <ac:chgData name="jfeng003@citymail.cuny.edu" userId="8c88b22f-d974-4aa8-8a94-0dae114e0aef" providerId="ADAL" clId="{0FEF2F16-3A85-4764-A60F-B088EB62990C}" dt="2021-05-22T05:03:48.438" v="2616"/>
          <ac:picMkLst>
            <pc:docMk/>
            <pc:sldMk cId="3629607592" sldId="386"/>
            <ac:picMk id="4" creationId="{E3D5A303-42BA-4AD2-B8D5-D8E48DC954CE}"/>
          </ac:picMkLst>
        </pc:picChg>
        <pc:picChg chg="add del mod">
          <ac:chgData name="jfeng003@citymail.cuny.edu" userId="8c88b22f-d974-4aa8-8a94-0dae114e0aef" providerId="ADAL" clId="{0FEF2F16-3A85-4764-A60F-B088EB62990C}" dt="2021-05-22T04:36:10.508" v="2585"/>
          <ac:picMkLst>
            <pc:docMk/>
            <pc:sldMk cId="3629607592" sldId="386"/>
            <ac:picMk id="5" creationId="{1CA5EBF5-EDE9-4499-BB8E-5F9A94245D67}"/>
          </ac:picMkLst>
        </pc:picChg>
        <pc:picChg chg="add del mod">
          <ac:chgData name="jfeng003@citymail.cuny.edu" userId="8c88b22f-d974-4aa8-8a94-0dae114e0aef" providerId="ADAL" clId="{0FEF2F16-3A85-4764-A60F-B088EB62990C}" dt="2021-05-22T05:11:11.303" v="2627"/>
          <ac:picMkLst>
            <pc:docMk/>
            <pc:sldMk cId="3629607592" sldId="386"/>
            <ac:picMk id="6" creationId="{0BA52248-7694-4C81-BBC2-CCDA40C7F0A5}"/>
          </ac:picMkLst>
        </pc:picChg>
        <pc:picChg chg="add del mod">
          <ac:chgData name="jfeng003@citymail.cuny.edu" userId="8c88b22f-d974-4aa8-8a94-0dae114e0aef" providerId="ADAL" clId="{0FEF2F16-3A85-4764-A60F-B088EB62990C}" dt="2021-05-22T05:13:24.003" v="2628"/>
          <ac:picMkLst>
            <pc:docMk/>
            <pc:sldMk cId="3629607592" sldId="386"/>
            <ac:picMk id="7" creationId="{C82C3A66-A50A-4AE9-BFE9-F23AF0F1AF11}"/>
          </ac:picMkLst>
        </pc:picChg>
        <pc:picChg chg="add mod">
          <ac:chgData name="jfeng003@citymail.cuny.edu" userId="8c88b22f-d974-4aa8-8a94-0dae114e0aef" providerId="ADAL" clId="{0FEF2F16-3A85-4764-A60F-B088EB62990C}" dt="2021-05-22T05:13:24.003" v="2628"/>
          <ac:picMkLst>
            <pc:docMk/>
            <pc:sldMk cId="3629607592" sldId="386"/>
            <ac:picMk id="8" creationId="{577A9D3D-F506-432E-AACF-3DE8566E611D}"/>
          </ac:picMkLst>
        </pc:picChg>
        <pc:picChg chg="add mod">
          <ac:chgData name="jfeng003@citymail.cuny.edu" userId="8c88b22f-d974-4aa8-8a94-0dae114e0aef" providerId="ADAL" clId="{0FEF2F16-3A85-4764-A60F-B088EB62990C}" dt="2021-04-21T18:21:27.107" v="202" actId="29295"/>
          <ac:picMkLst>
            <pc:docMk/>
            <pc:sldMk cId="3629607592" sldId="386"/>
            <ac:picMk id="25" creationId="{FC285621-7C8E-4978-BEFE-1B7F1B3E42CB}"/>
          </ac:picMkLst>
        </pc:picChg>
        <pc:picChg chg="add mod">
          <ac:chgData name="jfeng003@citymail.cuny.edu" userId="8c88b22f-d974-4aa8-8a94-0dae114e0aef" providerId="ADAL" clId="{0FEF2F16-3A85-4764-A60F-B088EB62990C}" dt="2021-04-21T18:21:59.244" v="209" actId="1076"/>
          <ac:picMkLst>
            <pc:docMk/>
            <pc:sldMk cId="3629607592" sldId="386"/>
            <ac:picMk id="27" creationId="{ECADAE5D-E83C-42F6-839C-75E05562BD81}"/>
          </ac:picMkLst>
        </pc:picChg>
        <pc:picChg chg="add mod">
          <ac:chgData name="jfeng003@citymail.cuny.edu" userId="8c88b22f-d974-4aa8-8a94-0dae114e0aef" providerId="ADAL" clId="{0FEF2F16-3A85-4764-A60F-B088EB62990C}" dt="2021-04-21T18:22:02.237" v="210" actId="1076"/>
          <ac:picMkLst>
            <pc:docMk/>
            <pc:sldMk cId="3629607592" sldId="386"/>
            <ac:picMk id="28" creationId="{E6A163EF-5585-4F13-9887-E3468FF1CD80}"/>
          </ac:picMkLst>
        </pc:picChg>
        <pc:picChg chg="add mod">
          <ac:chgData name="jfeng003@citymail.cuny.edu" userId="8c88b22f-d974-4aa8-8a94-0dae114e0aef" providerId="ADAL" clId="{0FEF2F16-3A85-4764-A60F-B088EB62990C}" dt="2021-04-21T18:22:25.704" v="217" actId="1076"/>
          <ac:picMkLst>
            <pc:docMk/>
            <pc:sldMk cId="3629607592" sldId="386"/>
            <ac:picMk id="29" creationId="{0A815FC0-FC39-4CA3-94BE-04C07EED6EE1}"/>
          </ac:picMkLst>
        </pc:picChg>
        <pc:picChg chg="del">
          <ac:chgData name="jfeng003@citymail.cuny.edu" userId="8c88b22f-d974-4aa8-8a94-0dae114e0aef" providerId="ADAL" clId="{0FEF2F16-3A85-4764-A60F-B088EB62990C}" dt="2021-04-21T18:19:16.604" v="160" actId="478"/>
          <ac:picMkLst>
            <pc:docMk/>
            <pc:sldMk cId="3629607592" sldId="386"/>
            <ac:picMk id="30" creationId="{54A2401E-BDC4-41CC-889E-CCCF6148F3F6}"/>
          </ac:picMkLst>
        </pc:picChg>
        <pc:picChg chg="del">
          <ac:chgData name="jfeng003@citymail.cuny.edu" userId="8c88b22f-d974-4aa8-8a94-0dae114e0aef" providerId="ADAL" clId="{0FEF2F16-3A85-4764-A60F-B088EB62990C}" dt="2021-04-21T18:19:15.256" v="159" actId="478"/>
          <ac:picMkLst>
            <pc:docMk/>
            <pc:sldMk cId="3629607592" sldId="386"/>
            <ac:picMk id="31" creationId="{84D282F6-7243-43E3-AA2C-FC7A077CD089}"/>
          </ac:picMkLst>
        </pc:picChg>
        <pc:picChg chg="del">
          <ac:chgData name="jfeng003@citymail.cuny.edu" userId="8c88b22f-d974-4aa8-8a94-0dae114e0aef" providerId="ADAL" clId="{0FEF2F16-3A85-4764-A60F-B088EB62990C}" dt="2021-04-21T18:19:13.741" v="158" actId="478"/>
          <ac:picMkLst>
            <pc:docMk/>
            <pc:sldMk cId="3629607592" sldId="386"/>
            <ac:picMk id="32" creationId="{D3F42CA8-D3BE-4D01-8B57-3182BEF451ED}"/>
          </ac:picMkLst>
        </pc:picChg>
        <pc:picChg chg="del">
          <ac:chgData name="jfeng003@citymail.cuny.edu" userId="8c88b22f-d974-4aa8-8a94-0dae114e0aef" providerId="ADAL" clId="{0FEF2F16-3A85-4764-A60F-B088EB62990C}" dt="2021-04-21T18:19:12.963" v="157" actId="478"/>
          <ac:picMkLst>
            <pc:docMk/>
            <pc:sldMk cId="3629607592" sldId="386"/>
            <ac:picMk id="33" creationId="{46F6AD2C-5A34-4281-BB0F-03A665AE0E4B}"/>
          </ac:picMkLst>
        </pc:picChg>
        <pc:picChg chg="del">
          <ac:chgData name="jfeng003@citymail.cuny.edu" userId="8c88b22f-d974-4aa8-8a94-0dae114e0aef" providerId="ADAL" clId="{0FEF2F16-3A85-4764-A60F-B088EB62990C}" dt="2021-04-21T18:19:10.009" v="156" actId="478"/>
          <ac:picMkLst>
            <pc:docMk/>
            <pc:sldMk cId="3629607592" sldId="386"/>
            <ac:picMk id="34" creationId="{EB2F1DE4-B4D7-4D4B-804D-F2B7B63697D2}"/>
          </ac:picMkLst>
        </pc:picChg>
        <pc:picChg chg="del">
          <ac:chgData name="jfeng003@citymail.cuny.edu" userId="8c88b22f-d974-4aa8-8a94-0dae114e0aef" providerId="ADAL" clId="{0FEF2F16-3A85-4764-A60F-B088EB62990C}" dt="2021-04-21T18:18:53.261" v="152" actId="478"/>
          <ac:picMkLst>
            <pc:docMk/>
            <pc:sldMk cId="3629607592" sldId="386"/>
            <ac:picMk id="35" creationId="{9DBC216E-8255-48BB-A294-8B07D58F6524}"/>
          </ac:picMkLst>
        </pc:picChg>
        <pc:picChg chg="del">
          <ac:chgData name="jfeng003@citymail.cuny.edu" userId="8c88b22f-d974-4aa8-8a94-0dae114e0aef" providerId="ADAL" clId="{0FEF2F16-3A85-4764-A60F-B088EB62990C}" dt="2021-04-21T18:18:53.261" v="152" actId="478"/>
          <ac:picMkLst>
            <pc:docMk/>
            <pc:sldMk cId="3629607592" sldId="386"/>
            <ac:picMk id="36" creationId="{3704987A-3E68-43C9-84AB-4F2CDF84F8ED}"/>
          </ac:picMkLst>
        </pc:picChg>
        <pc:picChg chg="del">
          <ac:chgData name="jfeng003@citymail.cuny.edu" userId="8c88b22f-d974-4aa8-8a94-0dae114e0aef" providerId="ADAL" clId="{0FEF2F16-3A85-4764-A60F-B088EB62990C}" dt="2021-04-21T18:18:53.261" v="152" actId="478"/>
          <ac:picMkLst>
            <pc:docMk/>
            <pc:sldMk cId="3629607592" sldId="386"/>
            <ac:picMk id="37" creationId="{81DF326B-E7D2-4E7A-9F8E-6EBB89D01977}"/>
          </ac:picMkLst>
        </pc:picChg>
        <pc:picChg chg="del">
          <ac:chgData name="jfeng003@citymail.cuny.edu" userId="8c88b22f-d974-4aa8-8a94-0dae114e0aef" providerId="ADAL" clId="{0FEF2F16-3A85-4764-A60F-B088EB62990C}" dt="2021-04-21T18:18:53.261" v="152" actId="478"/>
          <ac:picMkLst>
            <pc:docMk/>
            <pc:sldMk cId="3629607592" sldId="386"/>
            <ac:picMk id="38" creationId="{54CA394B-789F-4259-9C33-F3040E52E930}"/>
          </ac:picMkLst>
        </pc:picChg>
        <pc:picChg chg="del">
          <ac:chgData name="jfeng003@citymail.cuny.edu" userId="8c88b22f-d974-4aa8-8a94-0dae114e0aef" providerId="ADAL" clId="{0FEF2F16-3A85-4764-A60F-B088EB62990C}" dt="2021-04-21T18:18:53.261" v="152" actId="478"/>
          <ac:picMkLst>
            <pc:docMk/>
            <pc:sldMk cId="3629607592" sldId="386"/>
            <ac:picMk id="39" creationId="{1B48A5D2-81EE-42A5-803D-3B51FEE6A394}"/>
          </ac:picMkLst>
        </pc:picChg>
        <pc:picChg chg="del">
          <ac:chgData name="jfeng003@citymail.cuny.edu" userId="8c88b22f-d974-4aa8-8a94-0dae114e0aef" providerId="ADAL" clId="{0FEF2F16-3A85-4764-A60F-B088EB62990C}" dt="2021-04-21T18:18:53.261" v="152" actId="478"/>
          <ac:picMkLst>
            <pc:docMk/>
            <pc:sldMk cId="3629607592" sldId="386"/>
            <ac:picMk id="40" creationId="{9720873B-D19C-49B2-B264-86CE70A47E0A}"/>
          </ac:picMkLst>
        </pc:picChg>
        <pc:picChg chg="del">
          <ac:chgData name="jfeng003@citymail.cuny.edu" userId="8c88b22f-d974-4aa8-8a94-0dae114e0aef" providerId="ADAL" clId="{0FEF2F16-3A85-4764-A60F-B088EB62990C}" dt="2021-04-21T18:18:53.261" v="152" actId="478"/>
          <ac:picMkLst>
            <pc:docMk/>
            <pc:sldMk cId="3629607592" sldId="386"/>
            <ac:picMk id="41" creationId="{CFCE1987-5493-48A6-9573-98B9B8C7D6E5}"/>
          </ac:picMkLst>
        </pc:picChg>
        <pc:picChg chg="add mod">
          <ac:chgData name="jfeng003@citymail.cuny.edu" userId="8c88b22f-d974-4aa8-8a94-0dae114e0aef" providerId="ADAL" clId="{0FEF2F16-3A85-4764-A60F-B088EB62990C}" dt="2021-04-21T18:24:56.564" v="225" actId="14100"/>
          <ac:picMkLst>
            <pc:docMk/>
            <pc:sldMk cId="3629607592" sldId="386"/>
            <ac:picMk id="43" creationId="{0B17F052-A044-41AF-A858-67F0D9EAEF08}"/>
          </ac:picMkLst>
        </pc:picChg>
        <pc:picChg chg="add mod">
          <ac:chgData name="jfeng003@citymail.cuny.edu" userId="8c88b22f-d974-4aa8-8a94-0dae114e0aef" providerId="ADAL" clId="{0FEF2F16-3A85-4764-A60F-B088EB62990C}" dt="2021-04-21T18:29:04.085" v="233" actId="14100"/>
          <ac:picMkLst>
            <pc:docMk/>
            <pc:sldMk cId="3629607592" sldId="386"/>
            <ac:picMk id="44" creationId="{AC883DFA-B722-4F08-A380-14DBFE0F2B8C}"/>
          </ac:picMkLst>
        </pc:picChg>
        <pc:picChg chg="add mod">
          <ac:chgData name="jfeng003@citymail.cuny.edu" userId="8c88b22f-d974-4aa8-8a94-0dae114e0aef" providerId="ADAL" clId="{0FEF2F16-3A85-4764-A60F-B088EB62990C}" dt="2021-04-21T18:29:24.785" v="240" actId="1076"/>
          <ac:picMkLst>
            <pc:docMk/>
            <pc:sldMk cId="3629607592" sldId="386"/>
            <ac:picMk id="45" creationId="{5D21D840-35F4-4508-B2ED-E34730ADC19D}"/>
          </ac:picMkLst>
        </pc:picChg>
        <pc:picChg chg="add mod">
          <ac:chgData name="jfeng003@citymail.cuny.edu" userId="8c88b22f-d974-4aa8-8a94-0dae114e0aef" providerId="ADAL" clId="{0FEF2F16-3A85-4764-A60F-B088EB62990C}" dt="2021-04-21T18:29:50.976" v="247" actId="1076"/>
          <ac:picMkLst>
            <pc:docMk/>
            <pc:sldMk cId="3629607592" sldId="386"/>
            <ac:picMk id="46" creationId="{185CB768-070A-46EF-BD94-D1617FD495BC}"/>
          </ac:picMkLst>
        </pc:picChg>
        <pc:picChg chg="add mod">
          <ac:chgData name="jfeng003@citymail.cuny.edu" userId="8c88b22f-d974-4aa8-8a94-0dae114e0aef" providerId="ADAL" clId="{0FEF2F16-3A85-4764-A60F-B088EB62990C}" dt="2021-04-21T18:30:25.040" v="257" actId="1076"/>
          <ac:picMkLst>
            <pc:docMk/>
            <pc:sldMk cId="3629607592" sldId="386"/>
            <ac:picMk id="47" creationId="{D77E1586-0770-48E3-A9B4-447C7042A39B}"/>
          </ac:picMkLst>
        </pc:picChg>
        <pc:picChg chg="add mod">
          <ac:chgData name="jfeng003@citymail.cuny.edu" userId="8c88b22f-d974-4aa8-8a94-0dae114e0aef" providerId="ADAL" clId="{0FEF2F16-3A85-4764-A60F-B088EB62990C}" dt="2021-04-21T18:30:44.593" v="264" actId="1076"/>
          <ac:picMkLst>
            <pc:docMk/>
            <pc:sldMk cId="3629607592" sldId="386"/>
            <ac:picMk id="48" creationId="{90A11118-6FDB-4F8D-A882-5DE3076D9D88}"/>
          </ac:picMkLst>
        </pc:picChg>
        <pc:picChg chg="add mod">
          <ac:chgData name="jfeng003@citymail.cuny.edu" userId="8c88b22f-d974-4aa8-8a94-0dae114e0aef" providerId="ADAL" clId="{0FEF2F16-3A85-4764-A60F-B088EB62990C}" dt="2021-04-21T18:31:01.161" v="270" actId="1076"/>
          <ac:picMkLst>
            <pc:docMk/>
            <pc:sldMk cId="3629607592" sldId="386"/>
            <ac:picMk id="49" creationId="{5D597E9D-187E-4BFB-B000-FDBFCD625305}"/>
          </ac:picMkLst>
        </pc:picChg>
        <pc:picChg chg="add mod">
          <ac:chgData name="jfeng003@citymail.cuny.edu" userId="8c88b22f-d974-4aa8-8a94-0dae114e0aef" providerId="ADAL" clId="{0FEF2F16-3A85-4764-A60F-B088EB62990C}" dt="2021-04-21T19:48:37.881" v="529" actId="1076"/>
          <ac:picMkLst>
            <pc:docMk/>
            <pc:sldMk cId="3629607592" sldId="386"/>
            <ac:picMk id="50" creationId="{D9CBD1D9-1E29-4248-A27A-554B842E0C7A}"/>
          </ac:picMkLst>
        </pc:picChg>
      </pc:sldChg>
      <pc:sldChg chg="addSp delSp modSp add mod modTransition modAnim">
        <pc:chgData name="jfeng003@citymail.cuny.edu" userId="8c88b22f-d974-4aa8-8a94-0dae114e0aef" providerId="ADAL" clId="{0FEF2F16-3A85-4764-A60F-B088EB62990C}" dt="2021-05-22T05:22:28.699" v="2641"/>
        <pc:sldMkLst>
          <pc:docMk/>
          <pc:sldMk cId="34823052" sldId="387"/>
        </pc:sldMkLst>
        <pc:spChg chg="mod topLvl">
          <ac:chgData name="jfeng003@citymail.cuny.edu" userId="8c88b22f-d974-4aa8-8a94-0dae114e0aef" providerId="ADAL" clId="{0FEF2F16-3A85-4764-A60F-B088EB62990C}" dt="2021-04-21T21:10:05.819" v="1053" actId="1076"/>
          <ac:spMkLst>
            <pc:docMk/>
            <pc:sldMk cId="34823052" sldId="387"/>
            <ac:spMk id="37" creationId="{E7FA296D-F823-4B8D-9E02-E531A987C180}"/>
          </ac:spMkLst>
        </pc:spChg>
        <pc:spChg chg="mod topLvl">
          <ac:chgData name="jfeng003@citymail.cuny.edu" userId="8c88b22f-d974-4aa8-8a94-0dae114e0aef" providerId="ADAL" clId="{0FEF2F16-3A85-4764-A60F-B088EB62990C}" dt="2021-04-21T21:10:11.264" v="1054" actId="1076"/>
          <ac:spMkLst>
            <pc:docMk/>
            <pc:sldMk cId="34823052" sldId="387"/>
            <ac:spMk id="38" creationId="{3B3DB979-FC87-45CD-81DC-006F44E79D9B}"/>
          </ac:spMkLst>
        </pc:spChg>
        <pc:grpChg chg="del mod topLvl">
          <ac:chgData name="jfeng003@citymail.cuny.edu" userId="8c88b22f-d974-4aa8-8a94-0dae114e0aef" providerId="ADAL" clId="{0FEF2F16-3A85-4764-A60F-B088EB62990C}" dt="2021-04-21T21:09:45.474" v="1042" actId="165"/>
          <ac:grpSpMkLst>
            <pc:docMk/>
            <pc:sldMk cId="34823052" sldId="387"/>
            <ac:grpSpMk id="10" creationId="{091F685F-F3FA-4256-AA52-445B53933F8B}"/>
          </ac:grpSpMkLst>
        </pc:grpChg>
        <pc:grpChg chg="del mod">
          <ac:chgData name="jfeng003@citymail.cuny.edu" userId="8c88b22f-d974-4aa8-8a94-0dae114e0aef" providerId="ADAL" clId="{0FEF2F16-3A85-4764-A60F-B088EB62990C}" dt="2021-04-21T21:09:40.060" v="1041" actId="165"/>
          <ac:grpSpMkLst>
            <pc:docMk/>
            <pc:sldMk cId="34823052" sldId="387"/>
            <ac:grpSpMk id="11" creationId="{2A9352AE-9679-4C4A-A4D8-266C54825E65}"/>
          </ac:grpSpMkLst>
        </pc:grpChg>
        <pc:picChg chg="add del mod">
          <ac:chgData name="jfeng003@citymail.cuny.edu" userId="8c88b22f-d974-4aa8-8a94-0dae114e0aef" providerId="ADAL" clId="{0FEF2F16-3A85-4764-A60F-B088EB62990C}" dt="2021-04-25T19:46:44.297" v="2526"/>
          <ac:picMkLst>
            <pc:docMk/>
            <pc:sldMk cId="34823052" sldId="387"/>
            <ac:picMk id="3" creationId="{5381E1F8-B5E4-4004-9313-879045B2D5C4}"/>
          </ac:picMkLst>
        </pc:picChg>
        <pc:picChg chg="add del mod">
          <ac:chgData name="jfeng003@citymail.cuny.edu" userId="8c88b22f-d974-4aa8-8a94-0dae114e0aef" providerId="ADAL" clId="{0FEF2F16-3A85-4764-A60F-B088EB62990C}" dt="2021-05-22T05:15:00.851" v="2630"/>
          <ac:picMkLst>
            <pc:docMk/>
            <pc:sldMk cId="34823052" sldId="387"/>
            <ac:picMk id="3" creationId="{91C139C2-B568-46ED-958C-72F266811A23}"/>
          </ac:picMkLst>
        </pc:picChg>
        <pc:picChg chg="add mod">
          <ac:chgData name="jfeng003@citymail.cuny.edu" userId="8c88b22f-d974-4aa8-8a94-0dae114e0aef" providerId="ADAL" clId="{0FEF2F16-3A85-4764-A60F-B088EB62990C}" dt="2021-04-21T21:10:03.037" v="1052" actId="1076"/>
          <ac:picMkLst>
            <pc:docMk/>
            <pc:sldMk cId="34823052" sldId="387"/>
            <ac:picMk id="4" creationId="{B53F950A-DD03-444D-B6A3-2A7983B2B98F}"/>
          </ac:picMkLst>
        </pc:picChg>
        <pc:picChg chg="add del mod">
          <ac:chgData name="jfeng003@citymail.cuny.edu" userId="8c88b22f-d974-4aa8-8a94-0dae114e0aef" providerId="ADAL" clId="{0FEF2F16-3A85-4764-A60F-B088EB62990C}" dt="2021-05-22T04:36:10.508" v="2585"/>
          <ac:picMkLst>
            <pc:docMk/>
            <pc:sldMk cId="34823052" sldId="387"/>
            <ac:picMk id="5" creationId="{E8100373-F907-4AF1-87FE-BD3FCDEE6C31}"/>
          </ac:picMkLst>
        </pc:picChg>
        <pc:picChg chg="add del mod">
          <ac:chgData name="jfeng003@citymail.cuny.edu" userId="8c88b22f-d974-4aa8-8a94-0dae114e0aef" providerId="ADAL" clId="{0FEF2F16-3A85-4764-A60F-B088EB62990C}" dt="2021-05-22T05:15:10.178" v="2631"/>
          <ac:picMkLst>
            <pc:docMk/>
            <pc:sldMk cId="34823052" sldId="387"/>
            <ac:picMk id="6" creationId="{9BF6A8A0-AF06-4AB8-A257-90BD4A7F9FC4}"/>
          </ac:picMkLst>
        </pc:picChg>
        <pc:picChg chg="add del mod">
          <ac:chgData name="jfeng003@citymail.cuny.edu" userId="8c88b22f-d974-4aa8-8a94-0dae114e0aef" providerId="ADAL" clId="{0FEF2F16-3A85-4764-A60F-B088EB62990C}" dt="2021-05-22T05:15:15.262" v="2632"/>
          <ac:picMkLst>
            <pc:docMk/>
            <pc:sldMk cId="34823052" sldId="387"/>
            <ac:picMk id="7" creationId="{5B437B93-A68C-4435-AC9A-C74917DEE580}"/>
          </ac:picMkLst>
        </pc:picChg>
        <pc:picChg chg="add del mod">
          <ac:chgData name="jfeng003@citymail.cuny.edu" userId="8c88b22f-d974-4aa8-8a94-0dae114e0aef" providerId="ADAL" clId="{0FEF2F16-3A85-4764-A60F-B088EB62990C}" dt="2021-05-22T05:22:28.699" v="2641"/>
          <ac:picMkLst>
            <pc:docMk/>
            <pc:sldMk cId="34823052" sldId="387"/>
            <ac:picMk id="8" creationId="{92F73D49-8B27-4254-81FA-C064E3EC75BF}"/>
          </ac:picMkLst>
        </pc:picChg>
        <pc:picChg chg="add mod">
          <ac:chgData name="jfeng003@citymail.cuny.edu" userId="8c88b22f-d974-4aa8-8a94-0dae114e0aef" providerId="ADAL" clId="{0FEF2F16-3A85-4764-A60F-B088EB62990C}" dt="2021-05-22T05:22:28.699" v="2641"/>
          <ac:picMkLst>
            <pc:docMk/>
            <pc:sldMk cId="34823052" sldId="387"/>
            <ac:picMk id="9" creationId="{9322E825-74E2-479A-82F0-BCD8C05EC6CC}"/>
          </ac:picMkLst>
        </pc:picChg>
        <pc:picChg chg="del mod topLvl">
          <ac:chgData name="jfeng003@citymail.cuny.edu" userId="8c88b22f-d974-4aa8-8a94-0dae114e0aef" providerId="ADAL" clId="{0FEF2F16-3A85-4764-A60F-B088EB62990C}" dt="2021-04-21T21:09:46.587" v="1043" actId="478"/>
          <ac:picMkLst>
            <pc:docMk/>
            <pc:sldMk cId="34823052" sldId="387"/>
            <ac:picMk id="34" creationId="{25055C43-BB21-470A-90D3-C28A6F4942D7}"/>
          </ac:picMkLst>
        </pc:picChg>
      </pc:sldChg>
      <pc:sldChg chg="del">
        <pc:chgData name="jfeng003@citymail.cuny.edu" userId="8c88b22f-d974-4aa8-8a94-0dae114e0aef" providerId="ADAL" clId="{0FEF2F16-3A85-4764-A60F-B088EB62990C}" dt="2021-04-21T03:09:46.014" v="0" actId="2696"/>
        <pc:sldMkLst>
          <pc:docMk/>
          <pc:sldMk cId="1377724514" sldId="387"/>
        </pc:sldMkLst>
      </pc:sldChg>
      <pc:sldChg chg="del">
        <pc:chgData name="jfeng003@citymail.cuny.edu" userId="8c88b22f-d974-4aa8-8a94-0dae114e0aef" providerId="ADAL" clId="{0FEF2F16-3A85-4764-A60F-B088EB62990C}" dt="2021-04-21T03:09:46.014" v="0" actId="2696"/>
        <pc:sldMkLst>
          <pc:docMk/>
          <pc:sldMk cId="3794094668" sldId="388"/>
        </pc:sldMkLst>
      </pc:sldChg>
      <pc:sldChg chg="add del">
        <pc:chgData name="jfeng003@citymail.cuny.edu" userId="8c88b22f-d974-4aa8-8a94-0dae114e0aef" providerId="ADAL" clId="{0FEF2F16-3A85-4764-A60F-B088EB62990C}" dt="2021-04-21T18:34:00.621" v="283" actId="47"/>
        <pc:sldMkLst>
          <pc:docMk/>
          <pc:sldMk cId="3810557154" sldId="388"/>
        </pc:sldMkLst>
      </pc:sldChg>
      <pc:sldChg chg="del">
        <pc:chgData name="jfeng003@citymail.cuny.edu" userId="8c88b22f-d974-4aa8-8a94-0dae114e0aef" providerId="ADAL" clId="{0FEF2F16-3A85-4764-A60F-B088EB62990C}" dt="2021-04-21T03:09:46.014" v="0" actId="2696"/>
        <pc:sldMkLst>
          <pc:docMk/>
          <pc:sldMk cId="55845829" sldId="391"/>
        </pc:sldMkLst>
      </pc:sldChg>
      <pc:sldChg chg="add del">
        <pc:chgData name="jfeng003@citymail.cuny.edu" userId="8c88b22f-d974-4aa8-8a94-0dae114e0aef" providerId="ADAL" clId="{0FEF2F16-3A85-4764-A60F-B088EB62990C}" dt="2021-04-21T18:34:01.895" v="284" actId="47"/>
        <pc:sldMkLst>
          <pc:docMk/>
          <pc:sldMk cId="4166124853" sldId="391"/>
        </pc:sldMkLst>
      </pc:sldChg>
      <pc:sldChg chg="addSp delSp modSp mod modTransition modAnim">
        <pc:chgData name="jfeng003@citymail.cuny.edu" userId="8c88b22f-d974-4aa8-8a94-0dae114e0aef" providerId="ADAL" clId="{0FEF2F16-3A85-4764-A60F-B088EB62990C}" dt="2021-05-22T04:36:41.274" v="2586"/>
        <pc:sldMkLst>
          <pc:docMk/>
          <pc:sldMk cId="1703855808" sldId="394"/>
        </pc:sldMkLst>
        <pc:spChg chg="mod">
          <ac:chgData name="jfeng003@citymail.cuny.edu" userId="8c88b22f-d974-4aa8-8a94-0dae114e0aef" providerId="ADAL" clId="{0FEF2F16-3A85-4764-A60F-B088EB62990C}" dt="2021-04-23T14:33:59.261" v="1985" actId="1076"/>
          <ac:spMkLst>
            <pc:docMk/>
            <pc:sldMk cId="1703855808" sldId="394"/>
            <ac:spMk id="8" creationId="{85D50C9C-6C41-4BDF-B084-46E55125D28C}"/>
          </ac:spMkLst>
        </pc:spChg>
        <pc:picChg chg="add del mod">
          <ac:chgData name="jfeng003@citymail.cuny.edu" userId="8c88b22f-d974-4aa8-8a94-0dae114e0aef" providerId="ADAL" clId="{0FEF2F16-3A85-4764-A60F-B088EB62990C}" dt="2021-05-22T04:35:00.111" v="2581"/>
          <ac:picMkLst>
            <pc:docMk/>
            <pc:sldMk cId="1703855808" sldId="394"/>
            <ac:picMk id="3" creationId="{1FD9B6CC-16DA-4C81-A459-5117300E8B72}"/>
          </ac:picMkLst>
        </pc:picChg>
        <pc:picChg chg="add del mod">
          <ac:chgData name="jfeng003@citymail.cuny.edu" userId="8c88b22f-d974-4aa8-8a94-0dae114e0aef" providerId="ADAL" clId="{0FEF2F16-3A85-4764-A60F-B088EB62990C}" dt="2021-04-25T19:46:44.297" v="2526"/>
          <ac:picMkLst>
            <pc:docMk/>
            <pc:sldMk cId="1703855808" sldId="394"/>
            <ac:picMk id="3" creationId="{51E52480-CB14-42F3-987F-8319A1DD36DC}"/>
          </ac:picMkLst>
        </pc:picChg>
        <pc:picChg chg="add del mod">
          <ac:chgData name="jfeng003@citymail.cuny.edu" userId="8c88b22f-d974-4aa8-8a94-0dae114e0aef" providerId="ADAL" clId="{0FEF2F16-3A85-4764-A60F-B088EB62990C}" dt="2021-04-25T19:50:09.496" v="2529"/>
          <ac:picMkLst>
            <pc:docMk/>
            <pc:sldMk cId="1703855808" sldId="394"/>
            <ac:picMk id="5" creationId="{39F02202-107E-4385-A29F-C180AC212F0A}"/>
          </ac:picMkLst>
        </pc:picChg>
        <pc:picChg chg="add del mod">
          <ac:chgData name="jfeng003@citymail.cuny.edu" userId="8c88b22f-d974-4aa8-8a94-0dae114e0aef" providerId="ADAL" clId="{0FEF2F16-3A85-4764-A60F-B088EB62990C}" dt="2021-05-22T04:35:08.323" v="2582"/>
          <ac:picMkLst>
            <pc:docMk/>
            <pc:sldMk cId="1703855808" sldId="394"/>
            <ac:picMk id="5" creationId="{A2BCADBE-A8BF-4FFC-859B-4125F97F28CB}"/>
          </ac:picMkLst>
        </pc:picChg>
        <pc:picChg chg="add del mod">
          <ac:chgData name="jfeng003@citymail.cuny.edu" userId="8c88b22f-d974-4aa8-8a94-0dae114e0aef" providerId="ADAL" clId="{0FEF2F16-3A85-4764-A60F-B088EB62990C}" dt="2021-05-22T04:17:26.235" v="2561"/>
          <ac:picMkLst>
            <pc:docMk/>
            <pc:sldMk cId="1703855808" sldId="394"/>
            <ac:picMk id="6" creationId="{9EDCC46A-123B-493E-93EE-89D3EDDDBA7D}"/>
          </ac:picMkLst>
        </pc:picChg>
        <pc:picChg chg="add del mod">
          <ac:chgData name="jfeng003@citymail.cuny.edu" userId="8c88b22f-d974-4aa8-8a94-0dae114e0aef" providerId="ADAL" clId="{0FEF2F16-3A85-4764-A60F-B088EB62990C}" dt="2021-05-22T04:35:20.813" v="2583"/>
          <ac:picMkLst>
            <pc:docMk/>
            <pc:sldMk cId="1703855808" sldId="394"/>
            <ac:picMk id="7" creationId="{073FCA67-FC67-4346-A859-B5A6989FD707}"/>
          </ac:picMkLst>
        </pc:picChg>
        <pc:picChg chg="add del mod">
          <ac:chgData name="jfeng003@citymail.cuny.edu" userId="8c88b22f-d974-4aa8-8a94-0dae114e0aef" providerId="ADAL" clId="{0FEF2F16-3A85-4764-A60F-B088EB62990C}" dt="2021-05-22T04:35:48.559" v="2584"/>
          <ac:picMkLst>
            <pc:docMk/>
            <pc:sldMk cId="1703855808" sldId="394"/>
            <ac:picMk id="9" creationId="{19022BA9-F4F2-4E96-9778-EFC07B192286}"/>
          </ac:picMkLst>
        </pc:picChg>
        <pc:picChg chg="add del mod">
          <ac:chgData name="jfeng003@citymail.cuny.edu" userId="8c88b22f-d974-4aa8-8a94-0dae114e0aef" providerId="ADAL" clId="{0FEF2F16-3A85-4764-A60F-B088EB62990C}" dt="2021-05-22T04:36:10.508" v="2585"/>
          <ac:picMkLst>
            <pc:docMk/>
            <pc:sldMk cId="1703855808" sldId="394"/>
            <ac:picMk id="10" creationId="{D9648639-5F2A-40F4-810C-6DC1A6D1C41B}"/>
          </ac:picMkLst>
        </pc:picChg>
        <pc:picChg chg="add mod">
          <ac:chgData name="jfeng003@citymail.cuny.edu" userId="8c88b22f-d974-4aa8-8a94-0dae114e0aef" providerId="ADAL" clId="{0FEF2F16-3A85-4764-A60F-B088EB62990C}" dt="2021-05-22T04:36:41.274" v="2586"/>
          <ac:picMkLst>
            <pc:docMk/>
            <pc:sldMk cId="1703855808" sldId="394"/>
            <ac:picMk id="11" creationId="{367F0C6E-DDEA-4F0A-B81F-C7836D99A41F}"/>
          </ac:picMkLst>
        </pc:picChg>
      </pc:sldChg>
      <pc:sldChg chg="addSp modSp del mod modAnim">
        <pc:chgData name="jfeng003@citymail.cuny.edu" userId="8c88b22f-d974-4aa8-8a94-0dae114e0aef" providerId="ADAL" clId="{0FEF2F16-3A85-4764-A60F-B088EB62990C}" dt="2021-04-23T04:31:16.858" v="1945" actId="47"/>
        <pc:sldMkLst>
          <pc:docMk/>
          <pc:sldMk cId="2662407937" sldId="395"/>
        </pc:sldMkLst>
        <pc:spChg chg="add mod">
          <ac:chgData name="jfeng003@citymail.cuny.edu" userId="8c88b22f-d974-4aa8-8a94-0dae114e0aef" providerId="ADAL" clId="{0FEF2F16-3A85-4764-A60F-B088EB62990C}" dt="2021-04-23T04:26:12.046" v="1928" actId="164"/>
          <ac:spMkLst>
            <pc:docMk/>
            <pc:sldMk cId="2662407937" sldId="395"/>
            <ac:spMk id="30" creationId="{39F01D30-6850-48E4-9A76-27F08849D224}"/>
          </ac:spMkLst>
        </pc:spChg>
        <pc:spChg chg="mod">
          <ac:chgData name="jfeng003@citymail.cuny.edu" userId="8c88b22f-d974-4aa8-8a94-0dae114e0aef" providerId="ADAL" clId="{0FEF2F16-3A85-4764-A60F-B088EB62990C}" dt="2021-04-23T04:25:05.637" v="1923" actId="1076"/>
          <ac:spMkLst>
            <pc:docMk/>
            <pc:sldMk cId="2662407937" sldId="395"/>
            <ac:spMk id="32" creationId="{4DEB5CF5-11B6-4FBE-919C-98B05F8286EC}"/>
          </ac:spMkLst>
        </pc:spChg>
        <pc:grpChg chg="add mod">
          <ac:chgData name="jfeng003@citymail.cuny.edu" userId="8c88b22f-d974-4aa8-8a94-0dae114e0aef" providerId="ADAL" clId="{0FEF2F16-3A85-4764-A60F-B088EB62990C}" dt="2021-04-23T04:26:12.046" v="1928" actId="164"/>
          <ac:grpSpMkLst>
            <pc:docMk/>
            <pc:sldMk cId="2662407937" sldId="395"/>
            <ac:grpSpMk id="2" creationId="{187A2AAD-6643-4E42-BF2D-7A53EBD40CFB}"/>
          </ac:grpSpMkLst>
        </pc:grpChg>
        <pc:grpChg chg="mod">
          <ac:chgData name="jfeng003@citymail.cuny.edu" userId="8c88b22f-d974-4aa8-8a94-0dae114e0aef" providerId="ADAL" clId="{0FEF2F16-3A85-4764-A60F-B088EB62990C}" dt="2021-04-23T04:26:12.046" v="1928" actId="164"/>
          <ac:grpSpMkLst>
            <pc:docMk/>
            <pc:sldMk cId="2662407937" sldId="395"/>
            <ac:grpSpMk id="14" creationId="{776E93F1-3CE1-4A9A-9BEC-F6429E3CD218}"/>
          </ac:grpSpMkLst>
        </pc:grpChg>
        <pc:picChg chg="mod">
          <ac:chgData name="jfeng003@citymail.cuny.edu" userId="8c88b22f-d974-4aa8-8a94-0dae114e0aef" providerId="ADAL" clId="{0FEF2F16-3A85-4764-A60F-B088EB62990C}" dt="2021-04-23T03:45:17.971" v="1639" actId="1076"/>
          <ac:picMkLst>
            <pc:docMk/>
            <pc:sldMk cId="2662407937" sldId="395"/>
            <ac:picMk id="44" creationId="{6887BE04-E29A-494F-B14D-B151C67B7345}"/>
          </ac:picMkLst>
        </pc:picChg>
        <pc:cxnChg chg="add mod">
          <ac:chgData name="jfeng003@citymail.cuny.edu" userId="8c88b22f-d974-4aa8-8a94-0dae114e0aef" providerId="ADAL" clId="{0FEF2F16-3A85-4764-A60F-B088EB62990C}" dt="2021-04-23T04:26:12.046" v="1928" actId="164"/>
          <ac:cxnSpMkLst>
            <pc:docMk/>
            <pc:sldMk cId="2662407937" sldId="395"/>
            <ac:cxnSpMk id="31" creationId="{9AD1889D-3555-4547-BB71-46D8C410BDD5}"/>
          </ac:cxnSpMkLst>
        </pc:cxnChg>
      </pc:sldChg>
      <pc:sldChg chg="addSp delSp modSp del mod delAnim modAnim">
        <pc:chgData name="jfeng003@citymail.cuny.edu" userId="8c88b22f-d974-4aa8-8a94-0dae114e0aef" providerId="ADAL" clId="{0FEF2F16-3A85-4764-A60F-B088EB62990C}" dt="2021-04-21T18:34:39.345" v="290" actId="47"/>
        <pc:sldMkLst>
          <pc:docMk/>
          <pc:sldMk cId="122714263" sldId="396"/>
        </pc:sldMkLst>
        <pc:spChg chg="mod topLvl">
          <ac:chgData name="jfeng003@citymail.cuny.edu" userId="8c88b22f-d974-4aa8-8a94-0dae114e0aef" providerId="ADAL" clId="{0FEF2F16-3A85-4764-A60F-B088EB62990C}" dt="2021-04-21T18:05:00.737" v="122" actId="338"/>
          <ac:spMkLst>
            <pc:docMk/>
            <pc:sldMk cId="122714263" sldId="396"/>
            <ac:spMk id="19" creationId="{599BB0E4-89AE-4864-9EEA-52F8D68A3978}"/>
          </ac:spMkLst>
        </pc:spChg>
        <pc:grpChg chg="del">
          <ac:chgData name="jfeng003@citymail.cuny.edu" userId="8c88b22f-d974-4aa8-8a94-0dae114e0aef" providerId="ADAL" clId="{0FEF2F16-3A85-4764-A60F-B088EB62990C}" dt="2021-04-21T03:10:31.279" v="6" actId="478"/>
          <ac:grpSpMkLst>
            <pc:docMk/>
            <pc:sldMk cId="122714263" sldId="396"/>
            <ac:grpSpMk id="2" creationId="{51AF83A9-1090-4E3B-B1E4-DB01167DDBFB}"/>
          </ac:grpSpMkLst>
        </pc:grpChg>
        <pc:grpChg chg="add mod">
          <ac:chgData name="jfeng003@citymail.cuny.edu" userId="8c88b22f-d974-4aa8-8a94-0dae114e0aef" providerId="ADAL" clId="{0FEF2F16-3A85-4764-A60F-B088EB62990C}" dt="2021-04-21T18:05:00.737" v="122" actId="338"/>
          <ac:grpSpMkLst>
            <pc:docMk/>
            <pc:sldMk cId="122714263" sldId="396"/>
            <ac:grpSpMk id="3" creationId="{ACFD711F-CA57-4E74-B888-730DE14B835C}"/>
          </ac:grpSpMkLst>
        </pc:grpChg>
        <pc:grpChg chg="del">
          <ac:chgData name="jfeng003@citymail.cuny.edu" userId="8c88b22f-d974-4aa8-8a94-0dae114e0aef" providerId="ADAL" clId="{0FEF2F16-3A85-4764-A60F-B088EB62990C}" dt="2021-04-21T03:10:30.077" v="5" actId="478"/>
          <ac:grpSpMkLst>
            <pc:docMk/>
            <pc:sldMk cId="122714263" sldId="396"/>
            <ac:grpSpMk id="7" creationId="{03C04D96-6B1F-4C99-91FB-D5A7C020E23A}"/>
          </ac:grpSpMkLst>
        </pc:grpChg>
        <pc:grpChg chg="add mod">
          <ac:chgData name="jfeng003@citymail.cuny.edu" userId="8c88b22f-d974-4aa8-8a94-0dae114e0aef" providerId="ADAL" clId="{0FEF2F16-3A85-4764-A60F-B088EB62990C}" dt="2021-04-21T18:05:50.567" v="139" actId="1076"/>
          <ac:grpSpMkLst>
            <pc:docMk/>
            <pc:sldMk cId="122714263" sldId="396"/>
            <ac:grpSpMk id="8" creationId="{5A39429C-C734-43FF-BFB5-FADF6652F375}"/>
          </ac:grpSpMkLst>
        </pc:grpChg>
        <pc:grpChg chg="del">
          <ac:chgData name="jfeng003@citymail.cuny.edu" userId="8c88b22f-d974-4aa8-8a94-0dae114e0aef" providerId="ADAL" clId="{0FEF2F16-3A85-4764-A60F-B088EB62990C}" dt="2021-04-21T03:10:43.061" v="7" actId="165"/>
          <ac:grpSpMkLst>
            <pc:docMk/>
            <pc:sldMk cId="122714263" sldId="396"/>
            <ac:grpSpMk id="15" creationId="{1830E7EB-7819-47FD-AD23-258625C7ED25}"/>
          </ac:grpSpMkLst>
        </pc:grpChg>
        <pc:picChg chg="mod topLvl">
          <ac:chgData name="jfeng003@citymail.cuny.edu" userId="8c88b22f-d974-4aa8-8a94-0dae114e0aef" providerId="ADAL" clId="{0FEF2F16-3A85-4764-A60F-B088EB62990C}" dt="2021-04-21T18:05:47.068" v="138" actId="164"/>
          <ac:picMkLst>
            <pc:docMk/>
            <pc:sldMk cId="122714263" sldId="396"/>
            <ac:picMk id="10" creationId="{98DEDC81-743C-458A-841E-ED696C516569}"/>
          </ac:picMkLst>
        </pc:picChg>
        <pc:picChg chg="mod topLvl">
          <ac:chgData name="jfeng003@citymail.cuny.edu" userId="8c88b22f-d974-4aa8-8a94-0dae114e0aef" providerId="ADAL" clId="{0FEF2F16-3A85-4764-A60F-B088EB62990C}" dt="2021-04-21T18:05:47.068" v="138" actId="164"/>
          <ac:picMkLst>
            <pc:docMk/>
            <pc:sldMk cId="122714263" sldId="396"/>
            <ac:picMk id="14" creationId="{E8DA9AE7-445F-4D08-823F-E3C2E6173036}"/>
          </ac:picMkLst>
        </pc:picChg>
      </pc:sldChg>
      <pc:sldChg chg="del">
        <pc:chgData name="jfeng003@citymail.cuny.edu" userId="8c88b22f-d974-4aa8-8a94-0dae114e0aef" providerId="ADAL" clId="{0FEF2F16-3A85-4764-A60F-B088EB62990C}" dt="2021-04-21T03:11:06.720" v="8" actId="47"/>
        <pc:sldMkLst>
          <pc:docMk/>
          <pc:sldMk cId="1699796781" sldId="397"/>
        </pc:sldMkLst>
      </pc:sldChg>
      <pc:sldChg chg="modSp del mod">
        <pc:chgData name="jfeng003@citymail.cuny.edu" userId="8c88b22f-d974-4aa8-8a94-0dae114e0aef" providerId="ADAL" clId="{0FEF2F16-3A85-4764-A60F-B088EB62990C}" dt="2021-04-21T17:56:36.111" v="46" actId="47"/>
        <pc:sldMkLst>
          <pc:docMk/>
          <pc:sldMk cId="0" sldId="957"/>
        </pc:sldMkLst>
        <pc:spChg chg="mod">
          <ac:chgData name="jfeng003@citymail.cuny.edu" userId="8c88b22f-d974-4aa8-8a94-0dae114e0aef" providerId="ADAL" clId="{0FEF2F16-3A85-4764-A60F-B088EB62990C}" dt="2021-04-21T15:36:44.409" v="41" actId="20577"/>
          <ac:spMkLst>
            <pc:docMk/>
            <pc:sldMk cId="0" sldId="957"/>
            <ac:spMk id="11" creationId="{3E577DDA-5C50-474A-B3F3-4103F8F1D79B}"/>
          </ac:spMkLst>
        </pc:spChg>
      </pc:sldChg>
      <pc:sldChg chg="addSp delSp modSp add modTransition modAnim">
        <pc:chgData name="jfeng003@citymail.cuny.edu" userId="8c88b22f-d974-4aa8-8a94-0dae114e0aef" providerId="ADAL" clId="{0FEF2F16-3A85-4764-A60F-B088EB62990C}" dt="2021-05-22T05:28:31.964" v="2647"/>
        <pc:sldMkLst>
          <pc:docMk/>
          <pc:sldMk cId="1358152899" sldId="1000"/>
        </pc:sldMkLst>
        <pc:picChg chg="add del mod">
          <ac:chgData name="jfeng003@citymail.cuny.edu" userId="8c88b22f-d974-4aa8-8a94-0dae114e0aef" providerId="ADAL" clId="{0FEF2F16-3A85-4764-A60F-B088EB62990C}" dt="2021-04-25T19:46:44.297" v="2526"/>
          <ac:picMkLst>
            <pc:docMk/>
            <pc:sldMk cId="1358152899" sldId="1000"/>
            <ac:picMk id="2" creationId="{0E469BEB-F6D6-454C-A7FF-5EF9AE68B3F5}"/>
          </ac:picMkLst>
        </pc:picChg>
        <pc:picChg chg="add del mod">
          <ac:chgData name="jfeng003@citymail.cuny.edu" userId="8c88b22f-d974-4aa8-8a94-0dae114e0aef" providerId="ADAL" clId="{0FEF2F16-3A85-4764-A60F-B088EB62990C}" dt="2021-05-22T05:23:14.757" v="2642"/>
          <ac:picMkLst>
            <pc:docMk/>
            <pc:sldMk cId="1358152899" sldId="1000"/>
            <ac:picMk id="2" creationId="{C103474A-B852-48B4-B0BB-5558961065A0}"/>
          </ac:picMkLst>
        </pc:picChg>
        <pc:picChg chg="add del mod">
          <ac:chgData name="jfeng003@citymail.cuny.edu" userId="8c88b22f-d974-4aa8-8a94-0dae114e0aef" providerId="ADAL" clId="{0FEF2F16-3A85-4764-A60F-B088EB62990C}" dt="2021-04-25T20:45:59.199" v="2553"/>
          <ac:picMkLst>
            <pc:docMk/>
            <pc:sldMk cId="1358152899" sldId="1000"/>
            <ac:picMk id="3" creationId="{CADE9E23-CACE-4310-AC3F-F4CA4D9BED51}"/>
          </ac:picMkLst>
        </pc:picChg>
        <pc:picChg chg="add del mod">
          <ac:chgData name="jfeng003@citymail.cuny.edu" userId="8c88b22f-d974-4aa8-8a94-0dae114e0aef" providerId="ADAL" clId="{0FEF2F16-3A85-4764-A60F-B088EB62990C}" dt="2021-05-22T05:24:40.003" v="2645"/>
          <ac:picMkLst>
            <pc:docMk/>
            <pc:sldMk cId="1358152899" sldId="1000"/>
            <ac:picMk id="3" creationId="{CE1B9B84-D6B1-4385-8277-6A3F04AE234B}"/>
          </ac:picMkLst>
        </pc:picChg>
        <pc:picChg chg="add del mod">
          <ac:chgData name="jfeng003@citymail.cuny.edu" userId="8c88b22f-d974-4aa8-8a94-0dae114e0aef" providerId="ADAL" clId="{0FEF2F16-3A85-4764-A60F-B088EB62990C}" dt="2021-05-22T04:36:10.508" v="2585"/>
          <ac:picMkLst>
            <pc:docMk/>
            <pc:sldMk cId="1358152899" sldId="1000"/>
            <ac:picMk id="5" creationId="{08F333A7-7FDA-4495-AAB4-CBCD676BC116}"/>
          </ac:picMkLst>
        </pc:picChg>
        <pc:picChg chg="add del mod">
          <ac:chgData name="jfeng003@citymail.cuny.edu" userId="8c88b22f-d974-4aa8-8a94-0dae114e0aef" providerId="ADAL" clId="{0FEF2F16-3A85-4764-A60F-B088EB62990C}" dt="2021-05-22T05:26:46.467" v="2646"/>
          <ac:picMkLst>
            <pc:docMk/>
            <pc:sldMk cId="1358152899" sldId="1000"/>
            <ac:picMk id="6" creationId="{A2350256-497B-40D5-ABE0-B2DBF3AB34FE}"/>
          </ac:picMkLst>
        </pc:picChg>
        <pc:picChg chg="add del mod">
          <ac:chgData name="jfeng003@citymail.cuny.edu" userId="8c88b22f-d974-4aa8-8a94-0dae114e0aef" providerId="ADAL" clId="{0FEF2F16-3A85-4764-A60F-B088EB62990C}" dt="2021-05-22T05:28:31.964" v="2647"/>
          <ac:picMkLst>
            <pc:docMk/>
            <pc:sldMk cId="1358152899" sldId="1000"/>
            <ac:picMk id="7" creationId="{BA186D3E-F586-43F9-8110-3BE8CEB59FD1}"/>
          </ac:picMkLst>
        </pc:picChg>
        <pc:picChg chg="add mod">
          <ac:chgData name="jfeng003@citymail.cuny.edu" userId="8c88b22f-d974-4aa8-8a94-0dae114e0aef" providerId="ADAL" clId="{0FEF2F16-3A85-4764-A60F-B088EB62990C}" dt="2021-05-22T05:28:31.964" v="2647"/>
          <ac:picMkLst>
            <pc:docMk/>
            <pc:sldMk cId="1358152899" sldId="1000"/>
            <ac:picMk id="9" creationId="{C6292584-E76D-4B35-8CA9-CB2B1122B1E4}"/>
          </ac:picMkLst>
        </pc:picChg>
      </pc:sldChg>
      <pc:sldChg chg="del">
        <pc:chgData name="jfeng003@citymail.cuny.edu" userId="8c88b22f-d974-4aa8-8a94-0dae114e0aef" providerId="ADAL" clId="{0FEF2F16-3A85-4764-A60F-B088EB62990C}" dt="2021-04-21T03:09:46.014" v="0" actId="2696"/>
        <pc:sldMkLst>
          <pc:docMk/>
          <pc:sldMk cId="2121441061" sldId="1000"/>
        </pc:sldMkLst>
      </pc:sldChg>
      <pc:sldChg chg="del">
        <pc:chgData name="jfeng003@citymail.cuny.edu" userId="8c88b22f-d974-4aa8-8a94-0dae114e0aef" providerId="ADAL" clId="{0FEF2F16-3A85-4764-A60F-B088EB62990C}" dt="2021-04-21T03:09:46.014" v="0" actId="2696"/>
        <pc:sldMkLst>
          <pc:docMk/>
          <pc:sldMk cId="3711453935" sldId="1001"/>
        </pc:sldMkLst>
      </pc:sldChg>
      <pc:sldChg chg="addSp delSp modSp add mod modTransition modAnim">
        <pc:chgData name="jfeng003@citymail.cuny.edu" userId="8c88b22f-d974-4aa8-8a94-0dae114e0aef" providerId="ADAL" clId="{0FEF2F16-3A85-4764-A60F-B088EB62990C}" dt="2021-05-22T05:28:31.964" v="2647"/>
        <pc:sldMkLst>
          <pc:docMk/>
          <pc:sldMk cId="3986779535" sldId="1001"/>
        </pc:sldMkLst>
        <pc:spChg chg="mod">
          <ac:chgData name="jfeng003@citymail.cuny.edu" userId="8c88b22f-d974-4aa8-8a94-0dae114e0aef" providerId="ADAL" clId="{0FEF2F16-3A85-4764-A60F-B088EB62990C}" dt="2021-04-21T19:59:07.540" v="716" actId="20577"/>
          <ac:spMkLst>
            <pc:docMk/>
            <pc:sldMk cId="3986779535" sldId="1001"/>
            <ac:spMk id="19" creationId="{18FEFA21-B799-40E6-A781-0F82E52C3D5A}"/>
          </ac:spMkLst>
        </pc:spChg>
        <pc:spChg chg="add mod">
          <ac:chgData name="jfeng003@citymail.cuny.edu" userId="8c88b22f-d974-4aa8-8a94-0dae114e0aef" providerId="ADAL" clId="{0FEF2F16-3A85-4764-A60F-B088EB62990C}" dt="2021-04-21T20:33:22.211" v="913" actId="14100"/>
          <ac:spMkLst>
            <pc:docMk/>
            <pc:sldMk cId="3986779535" sldId="1001"/>
            <ac:spMk id="23" creationId="{AB46489B-DAA4-4ABA-839B-69910F7F6CDE}"/>
          </ac:spMkLst>
        </pc:spChg>
        <pc:grpChg chg="mod">
          <ac:chgData name="jfeng003@citymail.cuny.edu" userId="8c88b22f-d974-4aa8-8a94-0dae114e0aef" providerId="ADAL" clId="{0FEF2F16-3A85-4764-A60F-B088EB62990C}" dt="2021-04-21T19:24:35.928" v="397" actId="1076"/>
          <ac:grpSpMkLst>
            <pc:docMk/>
            <pc:sldMk cId="3986779535" sldId="1001"/>
            <ac:grpSpMk id="21" creationId="{316E2307-E985-46F5-878D-BEAFCBC4F8AD}"/>
          </ac:grpSpMkLst>
        </pc:grpChg>
        <pc:graphicFrameChg chg="modGraphic">
          <ac:chgData name="jfeng003@citymail.cuny.edu" userId="8c88b22f-d974-4aa8-8a94-0dae114e0aef" providerId="ADAL" clId="{0FEF2F16-3A85-4764-A60F-B088EB62990C}" dt="2021-04-21T20:12:43.926" v="850" actId="20577"/>
          <ac:graphicFrameMkLst>
            <pc:docMk/>
            <pc:sldMk cId="3986779535" sldId="1001"/>
            <ac:graphicFrameMk id="18" creationId="{FC4F18A9-6022-40C8-840F-FEC838FF1565}"/>
          </ac:graphicFrameMkLst>
        </pc:graphicFrameChg>
        <pc:picChg chg="add del mod">
          <ac:chgData name="jfeng003@citymail.cuny.edu" userId="8c88b22f-d974-4aa8-8a94-0dae114e0aef" providerId="ADAL" clId="{0FEF2F16-3A85-4764-A60F-B088EB62990C}" dt="2021-04-25T19:46:44.297" v="2526"/>
          <ac:picMkLst>
            <pc:docMk/>
            <pc:sldMk cId="3986779535" sldId="1001"/>
            <ac:picMk id="2" creationId="{01B42604-38F0-48EE-82A5-BDBA768B1D3A}"/>
          </ac:picMkLst>
        </pc:picChg>
        <pc:picChg chg="add del mod">
          <ac:chgData name="jfeng003@citymail.cuny.edu" userId="8c88b22f-d974-4aa8-8a94-0dae114e0aef" providerId="ADAL" clId="{0FEF2F16-3A85-4764-A60F-B088EB62990C}" dt="2021-05-22T05:23:14.757" v="2642"/>
          <ac:picMkLst>
            <pc:docMk/>
            <pc:sldMk cId="3986779535" sldId="1001"/>
            <ac:picMk id="2" creationId="{22210BA1-6D1E-45F7-A61D-7A5DC09E3B7B}"/>
          </ac:picMkLst>
        </pc:picChg>
        <pc:picChg chg="add del mod">
          <ac:chgData name="jfeng003@citymail.cuny.edu" userId="8c88b22f-d974-4aa8-8a94-0dae114e0aef" providerId="ADAL" clId="{0FEF2F16-3A85-4764-A60F-B088EB62990C}" dt="2021-04-25T20:47:25.247" v="2554"/>
          <ac:picMkLst>
            <pc:docMk/>
            <pc:sldMk cId="3986779535" sldId="1001"/>
            <ac:picMk id="3" creationId="{134D784F-AEB4-439F-BF31-601AD45B9667}"/>
          </ac:picMkLst>
        </pc:picChg>
        <pc:picChg chg="add del mod">
          <ac:chgData name="jfeng003@citymail.cuny.edu" userId="8c88b22f-d974-4aa8-8a94-0dae114e0aef" providerId="ADAL" clId="{0FEF2F16-3A85-4764-A60F-B088EB62990C}" dt="2021-05-22T05:23:24.665" v="2643"/>
          <ac:picMkLst>
            <pc:docMk/>
            <pc:sldMk cId="3986779535" sldId="1001"/>
            <ac:picMk id="3" creationId="{816A1248-5591-45E1-A750-78894F415A70}"/>
          </ac:picMkLst>
        </pc:picChg>
        <pc:picChg chg="add del mod">
          <ac:chgData name="jfeng003@citymail.cuny.edu" userId="8c88b22f-d974-4aa8-8a94-0dae114e0aef" providerId="ADAL" clId="{0FEF2F16-3A85-4764-A60F-B088EB62990C}" dt="2021-04-21T19:57:46.855" v="686" actId="478"/>
          <ac:picMkLst>
            <pc:docMk/>
            <pc:sldMk cId="3986779535" sldId="1001"/>
            <ac:picMk id="3" creationId="{92C53671-BF28-4FA3-B17C-27F1FA9E484A}"/>
          </ac:picMkLst>
        </pc:picChg>
        <pc:picChg chg="add del mod">
          <ac:chgData name="jfeng003@citymail.cuny.edu" userId="8c88b22f-d974-4aa8-8a94-0dae114e0aef" providerId="ADAL" clId="{0FEF2F16-3A85-4764-A60F-B088EB62990C}" dt="2021-04-25T20:48:34.638" v="2555"/>
          <ac:picMkLst>
            <pc:docMk/>
            <pc:sldMk cId="3986779535" sldId="1001"/>
            <ac:picMk id="4" creationId="{19C99999-58DF-4D28-8372-E010D083C65D}"/>
          </ac:picMkLst>
        </pc:picChg>
        <pc:picChg chg="add del mod">
          <ac:chgData name="jfeng003@citymail.cuny.edu" userId="8c88b22f-d974-4aa8-8a94-0dae114e0aef" providerId="ADAL" clId="{0FEF2F16-3A85-4764-A60F-B088EB62990C}" dt="2021-05-22T05:23:53.301" v="2644"/>
          <ac:picMkLst>
            <pc:docMk/>
            <pc:sldMk cId="3986779535" sldId="1001"/>
            <ac:picMk id="4" creationId="{B8DB74C2-C735-4C14-B7C3-DBC607078210}"/>
          </ac:picMkLst>
        </pc:picChg>
        <pc:picChg chg="add del mod">
          <ac:chgData name="jfeng003@citymail.cuny.edu" userId="8c88b22f-d974-4aa8-8a94-0dae114e0aef" providerId="ADAL" clId="{0FEF2F16-3A85-4764-A60F-B088EB62990C}" dt="2021-05-22T05:28:31.964" v="2647"/>
          <ac:picMkLst>
            <pc:docMk/>
            <pc:sldMk cId="3986779535" sldId="1001"/>
            <ac:picMk id="5" creationId="{0B76247D-17D5-4734-A259-DB2E91C1E2E0}"/>
          </ac:picMkLst>
        </pc:picChg>
        <pc:picChg chg="add del mod">
          <ac:chgData name="jfeng003@citymail.cuny.edu" userId="8c88b22f-d974-4aa8-8a94-0dae114e0aef" providerId="ADAL" clId="{0FEF2F16-3A85-4764-A60F-B088EB62990C}" dt="2021-04-25T20:49:23.983" v="2556"/>
          <ac:picMkLst>
            <pc:docMk/>
            <pc:sldMk cId="3986779535" sldId="1001"/>
            <ac:picMk id="5" creationId="{4B4E7F84-4F94-4CBA-BC44-89E21BE33DA7}"/>
          </ac:picMkLst>
        </pc:picChg>
        <pc:picChg chg="add del mod">
          <ac:chgData name="jfeng003@citymail.cuny.edu" userId="8c88b22f-d974-4aa8-8a94-0dae114e0aef" providerId="ADAL" clId="{0FEF2F16-3A85-4764-A60F-B088EB62990C}" dt="2021-04-25T20:49:31.980" v="2557"/>
          <ac:picMkLst>
            <pc:docMk/>
            <pc:sldMk cId="3986779535" sldId="1001"/>
            <ac:picMk id="6" creationId="{E2A1F59F-5E46-4212-A55B-6751C01C4B80}"/>
          </ac:picMkLst>
        </pc:picChg>
        <pc:picChg chg="add mod">
          <ac:chgData name="jfeng003@citymail.cuny.edu" userId="8c88b22f-d974-4aa8-8a94-0dae114e0aef" providerId="ADAL" clId="{0FEF2F16-3A85-4764-A60F-B088EB62990C}" dt="2021-05-22T05:28:31.964" v="2647"/>
          <ac:picMkLst>
            <pc:docMk/>
            <pc:sldMk cId="3986779535" sldId="1001"/>
            <ac:picMk id="6" creationId="{E77CAC4E-E61E-47F2-86A4-CC85DF501CFB}"/>
          </ac:picMkLst>
        </pc:picChg>
        <pc:picChg chg="add del mod">
          <ac:chgData name="jfeng003@citymail.cuny.edu" userId="8c88b22f-d974-4aa8-8a94-0dae114e0aef" providerId="ADAL" clId="{0FEF2F16-3A85-4764-A60F-B088EB62990C}" dt="2021-04-25T20:50:56.130" v="2558"/>
          <ac:picMkLst>
            <pc:docMk/>
            <pc:sldMk cId="3986779535" sldId="1001"/>
            <ac:picMk id="7" creationId="{2DDC6C4A-53B0-4FFA-BA0E-02DEE109BCDE}"/>
          </ac:picMkLst>
        </pc:picChg>
        <pc:picChg chg="add del mod">
          <ac:chgData name="jfeng003@citymail.cuny.edu" userId="8c88b22f-d974-4aa8-8a94-0dae114e0aef" providerId="ADAL" clId="{0FEF2F16-3A85-4764-A60F-B088EB62990C}" dt="2021-04-25T20:52:15.552" v="2559"/>
          <ac:picMkLst>
            <pc:docMk/>
            <pc:sldMk cId="3986779535" sldId="1001"/>
            <ac:picMk id="8" creationId="{A5763F5D-AFAE-4D97-93D0-C7B4D96CC0BD}"/>
          </ac:picMkLst>
        </pc:picChg>
        <pc:picChg chg="add del mod">
          <ac:chgData name="jfeng003@citymail.cuny.edu" userId="8c88b22f-d974-4aa8-8a94-0dae114e0aef" providerId="ADAL" clId="{0FEF2F16-3A85-4764-A60F-B088EB62990C}" dt="2021-05-22T04:36:10.508" v="2585"/>
          <ac:picMkLst>
            <pc:docMk/>
            <pc:sldMk cId="3986779535" sldId="1001"/>
            <ac:picMk id="9" creationId="{D5BF34EF-DCFD-450A-A764-53691249136F}"/>
          </ac:picMkLst>
        </pc:picChg>
        <pc:picChg chg="mod">
          <ac:chgData name="jfeng003@citymail.cuny.edu" userId="8c88b22f-d974-4aa8-8a94-0dae114e0aef" providerId="ADAL" clId="{0FEF2F16-3A85-4764-A60F-B088EB62990C}" dt="2021-04-21T19:24:32.035" v="396" actId="1076"/>
          <ac:picMkLst>
            <pc:docMk/>
            <pc:sldMk cId="3986779535" sldId="1001"/>
            <ac:picMk id="40" creationId="{6516B5DD-58C8-4B11-B3A7-40CC8CC37F49}"/>
          </ac:picMkLst>
        </pc:picChg>
      </pc:sldChg>
      <pc:sldChg chg="del">
        <pc:chgData name="jfeng003@citymail.cuny.edu" userId="8c88b22f-d974-4aa8-8a94-0dae114e0aef" providerId="ADAL" clId="{0FEF2F16-3A85-4764-A60F-B088EB62990C}" dt="2021-04-21T03:09:46.014" v="0" actId="2696"/>
        <pc:sldMkLst>
          <pc:docMk/>
          <pc:sldMk cId="104189088" sldId="1002"/>
        </pc:sldMkLst>
      </pc:sldChg>
      <pc:sldChg chg="addSp delSp modSp add del mod">
        <pc:chgData name="jfeng003@citymail.cuny.edu" userId="8c88b22f-d974-4aa8-8a94-0dae114e0aef" providerId="ADAL" clId="{0FEF2F16-3A85-4764-A60F-B088EB62990C}" dt="2021-04-23T20:33:40.177" v="2338" actId="47"/>
        <pc:sldMkLst>
          <pc:docMk/>
          <pc:sldMk cId="4065949371" sldId="1002"/>
        </pc:sldMkLst>
        <pc:spChg chg="mod">
          <ac:chgData name="jfeng003@citymail.cuny.edu" userId="8c88b22f-d974-4aa8-8a94-0dae114e0aef" providerId="ADAL" clId="{0FEF2F16-3A85-4764-A60F-B088EB62990C}" dt="2021-04-21T19:59:02.632" v="714" actId="20577"/>
          <ac:spMkLst>
            <pc:docMk/>
            <pc:sldMk cId="4065949371" sldId="1002"/>
            <ac:spMk id="13" creationId="{805FDA53-2E91-45AA-B213-2E0F59C89247}"/>
          </ac:spMkLst>
        </pc:spChg>
        <pc:spChg chg="mod">
          <ac:chgData name="jfeng003@citymail.cuny.edu" userId="8c88b22f-d974-4aa8-8a94-0dae114e0aef" providerId="ADAL" clId="{0FEF2F16-3A85-4764-A60F-B088EB62990C}" dt="2021-04-21T19:58:59.904" v="713" actId="20577"/>
          <ac:spMkLst>
            <pc:docMk/>
            <pc:sldMk cId="4065949371" sldId="1002"/>
            <ac:spMk id="14" creationId="{C0BFDAED-BD32-412C-94DD-80EA59D81A47}"/>
          </ac:spMkLst>
        </pc:spChg>
        <pc:spChg chg="add del mod">
          <ac:chgData name="jfeng003@citymail.cuny.edu" userId="8c88b22f-d974-4aa8-8a94-0dae114e0aef" providerId="ADAL" clId="{0FEF2F16-3A85-4764-A60F-B088EB62990C}" dt="2021-04-21T20:40:31.044" v="942" actId="478"/>
          <ac:spMkLst>
            <pc:docMk/>
            <pc:sldMk cId="4065949371" sldId="1002"/>
            <ac:spMk id="15" creationId="{28E349BC-20F6-410E-A1CF-A62929E5F1BB}"/>
          </ac:spMkLst>
        </pc:spChg>
        <pc:spChg chg="add del mod">
          <ac:chgData name="jfeng003@citymail.cuny.edu" userId="8c88b22f-d974-4aa8-8a94-0dae114e0aef" providerId="ADAL" clId="{0FEF2F16-3A85-4764-A60F-B088EB62990C}" dt="2021-04-21T20:40:32.913" v="943" actId="478"/>
          <ac:spMkLst>
            <pc:docMk/>
            <pc:sldMk cId="4065949371" sldId="1002"/>
            <ac:spMk id="16" creationId="{B9B86FBE-4344-47B1-8A97-F99DA1C052EA}"/>
          </ac:spMkLst>
        </pc:spChg>
        <pc:spChg chg="mod">
          <ac:chgData name="jfeng003@citymail.cuny.edu" userId="8c88b22f-d974-4aa8-8a94-0dae114e0aef" providerId="ADAL" clId="{0FEF2F16-3A85-4764-A60F-B088EB62990C}" dt="2021-04-21T19:58:57.797" v="712" actId="20577"/>
          <ac:spMkLst>
            <pc:docMk/>
            <pc:sldMk cId="4065949371" sldId="1002"/>
            <ac:spMk id="23" creationId="{CC21308B-6018-4CD4-B411-AB06F0331487}"/>
          </ac:spMkLst>
        </pc:spChg>
        <pc:spChg chg="mod">
          <ac:chgData name="jfeng003@citymail.cuny.edu" userId="8c88b22f-d974-4aa8-8a94-0dae114e0aef" providerId="ADAL" clId="{0FEF2F16-3A85-4764-A60F-B088EB62990C}" dt="2021-04-21T19:59:04.149" v="715" actId="20577"/>
          <ac:spMkLst>
            <pc:docMk/>
            <pc:sldMk cId="4065949371" sldId="1002"/>
            <ac:spMk id="27" creationId="{FD3802F2-7481-4855-8ACE-A1D1D8D1479A}"/>
          </ac:spMkLst>
        </pc:spChg>
      </pc:sldChg>
      <pc:sldChg chg="addSp delSp modSp add mod modTransition modAnim">
        <pc:chgData name="jfeng003@citymail.cuny.edu" userId="8c88b22f-d974-4aa8-8a94-0dae114e0aef" providerId="ADAL" clId="{0FEF2F16-3A85-4764-A60F-B088EB62990C}" dt="2021-05-22T05:33:09.848" v="2655"/>
        <pc:sldMkLst>
          <pc:docMk/>
          <pc:sldMk cId="2495930594" sldId="1003"/>
        </pc:sldMkLst>
        <pc:spChg chg="mod">
          <ac:chgData name="jfeng003@citymail.cuny.edu" userId="8c88b22f-d974-4aa8-8a94-0dae114e0aef" providerId="ADAL" clId="{0FEF2F16-3A85-4764-A60F-B088EB62990C}" dt="2021-04-21T20:29:55.193" v="878" actId="404"/>
          <ac:spMkLst>
            <pc:docMk/>
            <pc:sldMk cId="2495930594" sldId="1003"/>
            <ac:spMk id="3" creationId="{17C76C61-FD06-4301-94B7-D7ADC0CC9664}"/>
          </ac:spMkLst>
        </pc:spChg>
        <pc:picChg chg="add del mod">
          <ac:chgData name="jfeng003@citymail.cuny.edu" userId="8c88b22f-d974-4aa8-8a94-0dae114e0aef" providerId="ADAL" clId="{0FEF2F16-3A85-4764-A60F-B088EB62990C}" dt="2021-05-22T05:31:15.279" v="2652"/>
          <ac:picMkLst>
            <pc:docMk/>
            <pc:sldMk cId="2495930594" sldId="1003"/>
            <ac:picMk id="2" creationId="{450B3B0B-8971-47C8-A9E2-4F9423A4EC8D}"/>
          </ac:picMkLst>
        </pc:picChg>
        <pc:picChg chg="del mod">
          <ac:chgData name="jfeng003@citymail.cuny.edu" userId="8c88b22f-d974-4aa8-8a94-0dae114e0aef" providerId="ADAL" clId="{0FEF2F16-3A85-4764-A60F-B088EB62990C}" dt="2021-04-21T21:14:36.670" v="1077" actId="478"/>
          <ac:picMkLst>
            <pc:docMk/>
            <pc:sldMk cId="2495930594" sldId="1003"/>
            <ac:picMk id="2" creationId="{87A701BA-B55E-4F36-A32E-67680E2E95A4}"/>
          </ac:picMkLst>
        </pc:picChg>
        <pc:picChg chg="add del mod">
          <ac:chgData name="jfeng003@citymail.cuny.edu" userId="8c88b22f-d974-4aa8-8a94-0dae114e0aef" providerId="ADAL" clId="{0FEF2F16-3A85-4764-A60F-B088EB62990C}" dt="2021-04-25T19:46:44.297" v="2526"/>
          <ac:picMkLst>
            <pc:docMk/>
            <pc:sldMk cId="2495930594" sldId="1003"/>
            <ac:picMk id="2" creationId="{9E402882-DC9C-4E4B-BD45-7CA303562100}"/>
          </ac:picMkLst>
        </pc:picChg>
        <pc:picChg chg="add mod">
          <ac:chgData name="jfeng003@citymail.cuny.edu" userId="8c88b22f-d974-4aa8-8a94-0dae114e0aef" providerId="ADAL" clId="{0FEF2F16-3A85-4764-A60F-B088EB62990C}" dt="2021-04-24T19:29:28.909" v="2510" actId="1076"/>
          <ac:picMkLst>
            <pc:docMk/>
            <pc:sldMk cId="2495930594" sldId="1003"/>
            <ac:picMk id="4" creationId="{BC02CFC9-B679-4EE2-B3D3-088EEE3C8887}"/>
          </ac:picMkLst>
        </pc:picChg>
        <pc:picChg chg="add mod">
          <ac:chgData name="jfeng003@citymail.cuny.edu" userId="8c88b22f-d974-4aa8-8a94-0dae114e0aef" providerId="ADAL" clId="{0FEF2F16-3A85-4764-A60F-B088EB62990C}" dt="2021-04-21T21:13:29.721" v="1076" actId="1076"/>
          <ac:picMkLst>
            <pc:docMk/>
            <pc:sldMk cId="2495930594" sldId="1003"/>
            <ac:picMk id="5" creationId="{4AAB60F2-FECD-4474-9A86-5C107542766B}"/>
          </ac:picMkLst>
        </pc:picChg>
        <pc:picChg chg="add del mod">
          <ac:chgData name="jfeng003@citymail.cuny.edu" userId="8c88b22f-d974-4aa8-8a94-0dae114e0aef" providerId="ADAL" clId="{0FEF2F16-3A85-4764-A60F-B088EB62990C}" dt="2021-05-22T04:36:10.508" v="2585"/>
          <ac:picMkLst>
            <pc:docMk/>
            <pc:sldMk cId="2495930594" sldId="1003"/>
            <ac:picMk id="6" creationId="{F8924FFD-9FDA-46DC-934D-5F0346B9D55A}"/>
          </ac:picMkLst>
        </pc:picChg>
        <pc:picChg chg="add mod">
          <ac:chgData name="jfeng003@citymail.cuny.edu" userId="8c88b22f-d974-4aa8-8a94-0dae114e0aef" providerId="ADAL" clId="{0FEF2F16-3A85-4764-A60F-B088EB62990C}" dt="2021-04-24T19:29:24.579" v="2508" actId="1076"/>
          <ac:picMkLst>
            <pc:docMk/>
            <pc:sldMk cId="2495930594" sldId="1003"/>
            <ac:picMk id="7" creationId="{E267DB61-7369-49D1-AC16-7376B8ED2211}"/>
          </ac:picMkLst>
        </pc:picChg>
        <pc:picChg chg="add del mod">
          <ac:chgData name="jfeng003@citymail.cuny.edu" userId="8c88b22f-d974-4aa8-8a94-0dae114e0aef" providerId="ADAL" clId="{0FEF2F16-3A85-4764-A60F-B088EB62990C}" dt="2021-04-24T19:41:11.112" v="2519" actId="478"/>
          <ac:picMkLst>
            <pc:docMk/>
            <pc:sldMk cId="2495930594" sldId="1003"/>
            <ac:picMk id="8" creationId="{89BD3923-F7D6-422D-86FA-F51CED384DE9}"/>
          </ac:picMkLst>
        </pc:picChg>
        <pc:picChg chg="add del mod">
          <ac:chgData name="jfeng003@citymail.cuny.edu" userId="8c88b22f-d974-4aa8-8a94-0dae114e0aef" providerId="ADAL" clId="{0FEF2F16-3A85-4764-A60F-B088EB62990C}" dt="2021-05-22T05:31:26.669" v="2653"/>
          <ac:picMkLst>
            <pc:docMk/>
            <pc:sldMk cId="2495930594" sldId="1003"/>
            <ac:picMk id="8" creationId="{AEFA9346-B30E-45AB-A940-BF3285E83D6A}"/>
          </ac:picMkLst>
        </pc:picChg>
        <pc:picChg chg="add del mod">
          <ac:chgData name="jfeng003@citymail.cuny.edu" userId="8c88b22f-d974-4aa8-8a94-0dae114e0aef" providerId="ADAL" clId="{0FEF2F16-3A85-4764-A60F-B088EB62990C}" dt="2021-05-22T05:32:03.889" v="2654"/>
          <ac:picMkLst>
            <pc:docMk/>
            <pc:sldMk cId="2495930594" sldId="1003"/>
            <ac:picMk id="9" creationId="{8DA7CED3-CE0E-490D-B7A7-6024550C9706}"/>
          </ac:picMkLst>
        </pc:picChg>
        <pc:picChg chg="add mod">
          <ac:chgData name="jfeng003@citymail.cuny.edu" userId="8c88b22f-d974-4aa8-8a94-0dae114e0aef" providerId="ADAL" clId="{0FEF2F16-3A85-4764-A60F-B088EB62990C}" dt="2021-04-24T19:43:26.658" v="2524" actId="14100"/>
          <ac:picMkLst>
            <pc:docMk/>
            <pc:sldMk cId="2495930594" sldId="1003"/>
            <ac:picMk id="10" creationId="{3383195F-C0B3-4CBA-B176-FCA641ED1774}"/>
          </ac:picMkLst>
        </pc:picChg>
        <pc:picChg chg="add del mod">
          <ac:chgData name="jfeng003@citymail.cuny.edu" userId="8c88b22f-d974-4aa8-8a94-0dae114e0aef" providerId="ADAL" clId="{0FEF2F16-3A85-4764-A60F-B088EB62990C}" dt="2021-05-22T05:33:09.848" v="2655"/>
          <ac:picMkLst>
            <pc:docMk/>
            <pc:sldMk cId="2495930594" sldId="1003"/>
            <ac:picMk id="11" creationId="{83C11345-59E5-4D2E-B0A2-06778B72184C}"/>
          </ac:picMkLst>
        </pc:picChg>
        <pc:picChg chg="add mod">
          <ac:chgData name="jfeng003@citymail.cuny.edu" userId="8c88b22f-d974-4aa8-8a94-0dae114e0aef" providerId="ADAL" clId="{0FEF2F16-3A85-4764-A60F-B088EB62990C}" dt="2021-05-22T05:33:09.848" v="2655"/>
          <ac:picMkLst>
            <pc:docMk/>
            <pc:sldMk cId="2495930594" sldId="1003"/>
            <ac:picMk id="12" creationId="{15A669AF-9FA5-4279-9760-42D76F840EBA}"/>
          </ac:picMkLst>
        </pc:picChg>
      </pc:sldChg>
      <pc:sldChg chg="del">
        <pc:chgData name="jfeng003@citymail.cuny.edu" userId="8c88b22f-d974-4aa8-8a94-0dae114e0aef" providerId="ADAL" clId="{0FEF2F16-3A85-4764-A60F-B088EB62990C}" dt="2021-04-21T03:09:46.014" v="0" actId="2696"/>
        <pc:sldMkLst>
          <pc:docMk/>
          <pc:sldMk cId="3520168903" sldId="1003"/>
        </pc:sldMkLst>
      </pc:sldChg>
      <pc:sldChg chg="addSp delSp modSp add mod modTransition modAnim">
        <pc:chgData name="jfeng003@citymail.cuny.edu" userId="8c88b22f-d974-4aa8-8a94-0dae114e0aef" providerId="ADAL" clId="{0FEF2F16-3A85-4764-A60F-B088EB62990C}" dt="2021-05-22T05:31:15.279" v="2652"/>
        <pc:sldMkLst>
          <pc:docMk/>
          <pc:sldMk cId="3494334735" sldId="1004"/>
        </pc:sldMkLst>
        <pc:spChg chg="mod">
          <ac:chgData name="jfeng003@citymail.cuny.edu" userId="8c88b22f-d974-4aa8-8a94-0dae114e0aef" providerId="ADAL" clId="{0FEF2F16-3A85-4764-A60F-B088EB62990C}" dt="2021-04-21T20:30:09.592" v="880" actId="27636"/>
          <ac:spMkLst>
            <pc:docMk/>
            <pc:sldMk cId="3494334735" sldId="1004"/>
            <ac:spMk id="7" creationId="{D0AC0C0E-9D87-44D7-A7B6-3C5116AA2499}"/>
          </ac:spMkLst>
        </pc:spChg>
        <pc:picChg chg="add del mod">
          <ac:chgData name="jfeng003@citymail.cuny.edu" userId="8c88b22f-d974-4aa8-8a94-0dae114e0aef" providerId="ADAL" clId="{0FEF2F16-3A85-4764-A60F-B088EB62990C}" dt="2021-04-25T19:46:44.297" v="2526"/>
          <ac:picMkLst>
            <pc:docMk/>
            <pc:sldMk cId="3494334735" sldId="1004"/>
            <ac:picMk id="2" creationId="{B9B46462-DCD1-42B8-9888-24A9B87CDBCB}"/>
          </ac:picMkLst>
        </pc:picChg>
        <pc:picChg chg="add del mod">
          <ac:chgData name="jfeng003@citymail.cuny.edu" userId="8c88b22f-d974-4aa8-8a94-0dae114e0aef" providerId="ADAL" clId="{0FEF2F16-3A85-4764-A60F-B088EB62990C}" dt="2021-05-22T05:29:41.980" v="2649"/>
          <ac:picMkLst>
            <pc:docMk/>
            <pc:sldMk cId="3494334735" sldId="1004"/>
            <ac:picMk id="2" creationId="{C24F0985-7060-404F-84B0-B7C9EBA9A47F}"/>
          </ac:picMkLst>
        </pc:picChg>
        <pc:picChg chg="add del mod">
          <ac:chgData name="jfeng003@citymail.cuny.edu" userId="8c88b22f-d974-4aa8-8a94-0dae114e0aef" providerId="ADAL" clId="{0FEF2F16-3A85-4764-A60F-B088EB62990C}" dt="2021-05-22T05:30:02.475" v="2650"/>
          <ac:picMkLst>
            <pc:docMk/>
            <pc:sldMk cId="3494334735" sldId="1004"/>
            <ac:picMk id="3" creationId="{734691E4-764D-47DF-9BED-87A403C5B04F}"/>
          </ac:picMkLst>
        </pc:picChg>
        <pc:picChg chg="add del mod">
          <ac:chgData name="jfeng003@citymail.cuny.edu" userId="8c88b22f-d974-4aa8-8a94-0dae114e0aef" providerId="ADAL" clId="{0FEF2F16-3A85-4764-A60F-B088EB62990C}" dt="2021-04-25T20:10:48.037" v="2535"/>
          <ac:picMkLst>
            <pc:docMk/>
            <pc:sldMk cId="3494334735" sldId="1004"/>
            <ac:picMk id="3" creationId="{A11E4268-539F-4601-B1AA-A1FCABCDBA1B}"/>
          </ac:picMkLst>
        </pc:picChg>
        <pc:picChg chg="add del mod">
          <ac:chgData name="jfeng003@citymail.cuny.edu" userId="8c88b22f-d974-4aa8-8a94-0dae114e0aef" providerId="ADAL" clId="{0FEF2F16-3A85-4764-A60F-B088EB62990C}" dt="2021-04-21T21:08:21.293" v="1032" actId="478"/>
          <ac:picMkLst>
            <pc:docMk/>
            <pc:sldMk cId="3494334735" sldId="1004"/>
            <ac:picMk id="3" creationId="{CFA7EB35-4443-4C77-8D71-584799F7A907}"/>
          </ac:picMkLst>
        </pc:picChg>
        <pc:picChg chg="add del mod">
          <ac:chgData name="jfeng003@citymail.cuny.edu" userId="8c88b22f-d974-4aa8-8a94-0dae114e0aef" providerId="ADAL" clId="{0FEF2F16-3A85-4764-A60F-B088EB62990C}" dt="2021-05-22T04:36:10.508" v="2585"/>
          <ac:picMkLst>
            <pc:docMk/>
            <pc:sldMk cId="3494334735" sldId="1004"/>
            <ac:picMk id="4" creationId="{D91B7F0B-21B0-4EF7-BE05-0A2A60C1C88B}"/>
          </ac:picMkLst>
        </pc:picChg>
        <pc:picChg chg="add mod">
          <ac:chgData name="jfeng003@citymail.cuny.edu" userId="8c88b22f-d974-4aa8-8a94-0dae114e0aef" providerId="ADAL" clId="{0FEF2F16-3A85-4764-A60F-B088EB62990C}" dt="2021-04-21T21:19:07.856" v="1098" actId="1076"/>
          <ac:picMkLst>
            <pc:docMk/>
            <pc:sldMk cId="3494334735" sldId="1004"/>
            <ac:picMk id="5" creationId="{5318CCAE-75B6-4A4F-82A7-54185C1BE256}"/>
          </ac:picMkLst>
        </pc:picChg>
        <pc:picChg chg="add del mod">
          <ac:chgData name="jfeng003@citymail.cuny.edu" userId="8c88b22f-d974-4aa8-8a94-0dae114e0aef" providerId="ADAL" clId="{0FEF2F16-3A85-4764-A60F-B088EB62990C}" dt="2021-05-22T05:30:17.578" v="2651"/>
          <ac:picMkLst>
            <pc:docMk/>
            <pc:sldMk cId="3494334735" sldId="1004"/>
            <ac:picMk id="6" creationId="{5BEC8E5A-32B5-424F-9594-E27DA6C69E4A}"/>
          </ac:picMkLst>
        </pc:picChg>
        <pc:picChg chg="del mod">
          <ac:chgData name="jfeng003@citymail.cuny.edu" userId="8c88b22f-d974-4aa8-8a94-0dae114e0aef" providerId="ADAL" clId="{0FEF2F16-3A85-4764-A60F-B088EB62990C}" dt="2021-04-21T21:16:14.398" v="1091" actId="478"/>
          <ac:picMkLst>
            <pc:docMk/>
            <pc:sldMk cId="3494334735" sldId="1004"/>
            <ac:picMk id="6" creationId="{861C1BE9-2F5E-49E6-95A2-D37DDA09AA74}"/>
          </ac:picMkLst>
        </pc:picChg>
        <pc:picChg chg="add del mod">
          <ac:chgData name="jfeng003@citymail.cuny.edu" userId="8c88b22f-d974-4aa8-8a94-0dae114e0aef" providerId="ADAL" clId="{0FEF2F16-3A85-4764-A60F-B088EB62990C}" dt="2021-05-22T05:31:15.279" v="2652"/>
          <ac:picMkLst>
            <pc:docMk/>
            <pc:sldMk cId="3494334735" sldId="1004"/>
            <ac:picMk id="8" creationId="{592BE459-CAD3-47CE-A83C-3C934EB65489}"/>
          </ac:picMkLst>
        </pc:picChg>
        <pc:picChg chg="add mod">
          <ac:chgData name="jfeng003@citymail.cuny.edu" userId="8c88b22f-d974-4aa8-8a94-0dae114e0aef" providerId="ADAL" clId="{0FEF2F16-3A85-4764-A60F-B088EB62990C}" dt="2021-04-23T20:33:51.859" v="2339" actId="14100"/>
          <ac:picMkLst>
            <pc:docMk/>
            <pc:sldMk cId="3494334735" sldId="1004"/>
            <ac:picMk id="9" creationId="{54FCA26A-2D60-42E5-ADDE-EE5481AE4D8D}"/>
          </ac:picMkLst>
        </pc:picChg>
        <pc:picChg chg="add mod">
          <ac:chgData name="jfeng003@citymail.cuny.edu" userId="8c88b22f-d974-4aa8-8a94-0dae114e0aef" providerId="ADAL" clId="{0FEF2F16-3A85-4764-A60F-B088EB62990C}" dt="2021-05-22T05:31:15.279" v="2652"/>
          <ac:picMkLst>
            <pc:docMk/>
            <pc:sldMk cId="3494334735" sldId="1004"/>
            <ac:picMk id="10" creationId="{8B5064B1-6919-4666-B2CA-4379E8F4C74A}"/>
          </ac:picMkLst>
        </pc:picChg>
      </pc:sldChg>
      <pc:sldChg chg="del">
        <pc:chgData name="jfeng003@citymail.cuny.edu" userId="8c88b22f-d974-4aa8-8a94-0dae114e0aef" providerId="ADAL" clId="{0FEF2F16-3A85-4764-A60F-B088EB62990C}" dt="2021-04-21T03:09:46.014" v="0" actId="2696"/>
        <pc:sldMkLst>
          <pc:docMk/>
          <pc:sldMk cId="3507038981" sldId="1004"/>
        </pc:sldMkLst>
      </pc:sldChg>
      <pc:sldChg chg="del">
        <pc:chgData name="jfeng003@citymail.cuny.edu" userId="8c88b22f-d974-4aa8-8a94-0dae114e0aef" providerId="ADAL" clId="{0FEF2F16-3A85-4764-A60F-B088EB62990C}" dt="2021-04-21T03:09:46.014" v="0" actId="2696"/>
        <pc:sldMkLst>
          <pc:docMk/>
          <pc:sldMk cId="1925886391" sldId="1005"/>
        </pc:sldMkLst>
      </pc:sldChg>
      <pc:sldChg chg="addSp delSp modSp add mod modTransition modAnim">
        <pc:chgData name="jfeng003@citymail.cuny.edu" userId="8c88b22f-d974-4aa8-8a94-0dae114e0aef" providerId="ADAL" clId="{0FEF2F16-3A85-4764-A60F-B088EB62990C}" dt="2021-05-22T05:33:09.848" v="2655"/>
        <pc:sldMkLst>
          <pc:docMk/>
          <pc:sldMk cId="2465972746" sldId="1005"/>
        </pc:sldMkLst>
        <pc:spChg chg="mod">
          <ac:chgData name="jfeng003@citymail.cuny.edu" userId="8c88b22f-d974-4aa8-8a94-0dae114e0aef" providerId="ADAL" clId="{0FEF2F16-3A85-4764-A60F-B088EB62990C}" dt="2021-04-21T20:31:38.611" v="894" actId="27636"/>
          <ac:spMkLst>
            <pc:docMk/>
            <pc:sldMk cId="2465972746" sldId="1005"/>
            <ac:spMk id="7" creationId="{A2FDFC5A-7258-4F78-959D-5362EB747BB1}"/>
          </ac:spMkLst>
        </pc:spChg>
        <pc:spChg chg="add mod">
          <ac:chgData name="jfeng003@citymail.cuny.edu" userId="8c88b22f-d974-4aa8-8a94-0dae114e0aef" providerId="ADAL" clId="{0FEF2F16-3A85-4764-A60F-B088EB62990C}" dt="2021-04-24T01:41:00.444" v="2449" actId="14100"/>
          <ac:spMkLst>
            <pc:docMk/>
            <pc:sldMk cId="2465972746" sldId="1005"/>
            <ac:spMk id="8" creationId="{B4E638AD-232C-4730-8A9D-D6A94DDB5A5A}"/>
          </ac:spMkLst>
        </pc:spChg>
        <pc:spChg chg="add mod">
          <ac:chgData name="jfeng003@citymail.cuny.edu" userId="8c88b22f-d974-4aa8-8a94-0dae114e0aef" providerId="ADAL" clId="{0FEF2F16-3A85-4764-A60F-B088EB62990C}" dt="2021-04-21T21:12:19.147" v="1074" actId="1076"/>
          <ac:spMkLst>
            <pc:docMk/>
            <pc:sldMk cId="2465972746" sldId="1005"/>
            <ac:spMk id="9" creationId="{3AB77E1A-F93C-443F-8FB3-A1C5F57DB603}"/>
          </ac:spMkLst>
        </pc:spChg>
        <pc:spChg chg="add mod">
          <ac:chgData name="jfeng003@citymail.cuny.edu" userId="8c88b22f-d974-4aa8-8a94-0dae114e0aef" providerId="ADAL" clId="{0FEF2F16-3A85-4764-A60F-B088EB62990C}" dt="2021-04-21T21:12:12.479" v="1073" actId="1076"/>
          <ac:spMkLst>
            <pc:docMk/>
            <pc:sldMk cId="2465972746" sldId="1005"/>
            <ac:spMk id="10" creationId="{EEEA9E6E-F169-4D8E-94C9-E6FCEBAAB6E5}"/>
          </ac:spMkLst>
        </pc:spChg>
        <pc:picChg chg="add del mod">
          <ac:chgData name="jfeng003@citymail.cuny.edu" userId="8c88b22f-d974-4aa8-8a94-0dae114e0aef" providerId="ADAL" clId="{0FEF2F16-3A85-4764-A60F-B088EB62990C}" dt="2021-04-25T19:46:44.297" v="2526"/>
          <ac:picMkLst>
            <pc:docMk/>
            <pc:sldMk cId="2465972746" sldId="1005"/>
            <ac:picMk id="2" creationId="{976A2487-6187-4048-A097-FA7B29B4E39D}"/>
          </ac:picMkLst>
        </pc:picChg>
        <pc:picChg chg="add mod">
          <ac:chgData name="jfeng003@citymail.cuny.edu" userId="8c88b22f-d974-4aa8-8a94-0dae114e0aef" providerId="ADAL" clId="{0FEF2F16-3A85-4764-A60F-B088EB62990C}" dt="2021-05-22T05:33:09.848" v="2655"/>
          <ac:picMkLst>
            <pc:docMk/>
            <pc:sldMk cId="2465972746" sldId="1005"/>
            <ac:picMk id="2" creationId="{EBC82A28-F175-4DD9-8E06-BF5FAF4E2967}"/>
          </ac:picMkLst>
        </pc:picChg>
        <pc:picChg chg="add del mod">
          <ac:chgData name="jfeng003@citymail.cuny.edu" userId="8c88b22f-d974-4aa8-8a94-0dae114e0aef" providerId="ADAL" clId="{0FEF2F16-3A85-4764-A60F-B088EB62990C}" dt="2021-05-22T04:36:10.508" v="2585"/>
          <ac:picMkLst>
            <pc:docMk/>
            <pc:sldMk cId="2465972746" sldId="1005"/>
            <ac:picMk id="3" creationId="{84F2D8D8-4F0A-4DF3-948B-F3D1F6A6298D}"/>
          </ac:picMkLst>
        </pc:picChg>
        <pc:picChg chg="add del mod">
          <ac:chgData name="jfeng003@citymail.cuny.edu" userId="8c88b22f-d974-4aa8-8a94-0dae114e0aef" providerId="ADAL" clId="{0FEF2F16-3A85-4764-A60F-B088EB62990C}" dt="2021-04-21T21:10:37.304" v="1056" actId="478"/>
          <ac:picMkLst>
            <pc:docMk/>
            <pc:sldMk cId="2465972746" sldId="1005"/>
            <ac:picMk id="3" creationId="{FFFA2FD6-0B2E-41F3-BE80-2DCE070FB7DF}"/>
          </ac:picMkLst>
        </pc:picChg>
        <pc:picChg chg="del mod">
          <ac:chgData name="jfeng003@citymail.cuny.edu" userId="8c88b22f-d974-4aa8-8a94-0dae114e0aef" providerId="ADAL" clId="{0FEF2F16-3A85-4764-A60F-B088EB62990C}" dt="2021-04-21T21:16:00.702" v="1085" actId="478"/>
          <ac:picMkLst>
            <pc:docMk/>
            <pc:sldMk cId="2465972746" sldId="1005"/>
            <ac:picMk id="5" creationId="{126CDA36-C6DA-430D-8588-C31420A3BCCF}"/>
          </ac:picMkLst>
        </pc:picChg>
        <pc:picChg chg="del">
          <ac:chgData name="jfeng003@citymail.cuny.edu" userId="8c88b22f-d974-4aa8-8a94-0dae114e0aef" providerId="ADAL" clId="{0FEF2F16-3A85-4764-A60F-B088EB62990C}" dt="2021-04-21T20:29:25.810" v="871" actId="478"/>
          <ac:picMkLst>
            <pc:docMk/>
            <pc:sldMk cId="2465972746" sldId="1005"/>
            <ac:picMk id="6" creationId="{DC5FBA7C-7313-4CB0-A0F5-CBB90A30A5C4}"/>
          </ac:picMkLst>
        </pc:picChg>
        <pc:picChg chg="add del mod">
          <ac:chgData name="jfeng003@citymail.cuny.edu" userId="8c88b22f-d974-4aa8-8a94-0dae114e0aef" providerId="ADAL" clId="{0FEF2F16-3A85-4764-A60F-B088EB62990C}" dt="2021-04-21T21:10:36.247" v="1055" actId="478"/>
          <ac:picMkLst>
            <pc:docMk/>
            <pc:sldMk cId="2465972746" sldId="1005"/>
            <ac:picMk id="8" creationId="{070262C4-6734-4408-BCDF-A842085A78A9}"/>
          </ac:picMkLst>
        </pc:picChg>
        <pc:picChg chg="add mod">
          <ac:chgData name="jfeng003@citymail.cuny.edu" userId="8c88b22f-d974-4aa8-8a94-0dae114e0aef" providerId="ADAL" clId="{0FEF2F16-3A85-4764-A60F-B088EB62990C}" dt="2021-04-21T21:12:23.414" v="1075" actId="1076"/>
          <ac:picMkLst>
            <pc:docMk/>
            <pc:sldMk cId="2465972746" sldId="1005"/>
            <ac:picMk id="12" creationId="{9BB07EFB-CF98-4B93-8A68-ECFA1EE779E6}"/>
          </ac:picMkLst>
        </pc:picChg>
        <pc:picChg chg="add mod">
          <ac:chgData name="jfeng003@citymail.cuny.edu" userId="8c88b22f-d974-4aa8-8a94-0dae114e0aef" providerId="ADAL" clId="{0FEF2F16-3A85-4764-A60F-B088EB62990C}" dt="2021-04-21T21:11:56.474" v="1065" actId="1076"/>
          <ac:picMkLst>
            <pc:docMk/>
            <pc:sldMk cId="2465972746" sldId="1005"/>
            <ac:picMk id="14" creationId="{B3CE1570-6C25-4D0A-9DDC-54405BADFB38}"/>
          </ac:picMkLst>
        </pc:picChg>
        <pc:picChg chg="add mod">
          <ac:chgData name="jfeng003@citymail.cuny.edu" userId="8c88b22f-d974-4aa8-8a94-0dae114e0aef" providerId="ADAL" clId="{0FEF2F16-3A85-4764-A60F-B088EB62990C}" dt="2021-04-21T21:16:11.847" v="1090" actId="1076"/>
          <ac:picMkLst>
            <pc:docMk/>
            <pc:sldMk cId="2465972746" sldId="1005"/>
            <ac:picMk id="16" creationId="{8AA6DCD3-6686-491E-BE04-65E41526CCB8}"/>
          </ac:picMkLst>
        </pc:picChg>
      </pc:sldChg>
      <pc:sldChg chg="del">
        <pc:chgData name="jfeng003@citymail.cuny.edu" userId="8c88b22f-d974-4aa8-8a94-0dae114e0aef" providerId="ADAL" clId="{0FEF2F16-3A85-4764-A60F-B088EB62990C}" dt="2021-04-21T03:10:14.914" v="2" actId="47"/>
        <pc:sldMkLst>
          <pc:docMk/>
          <pc:sldMk cId="0" sldId="1080"/>
        </pc:sldMkLst>
      </pc:sldChg>
      <pc:sldChg chg="del">
        <pc:chgData name="jfeng003@citymail.cuny.edu" userId="8c88b22f-d974-4aa8-8a94-0dae114e0aef" providerId="ADAL" clId="{0FEF2F16-3A85-4764-A60F-B088EB62990C}" dt="2021-04-21T03:09:46.014" v="0" actId="2696"/>
        <pc:sldMkLst>
          <pc:docMk/>
          <pc:sldMk cId="610696013" sldId="1081"/>
        </pc:sldMkLst>
      </pc:sldChg>
      <pc:sldChg chg="addSp delSp modSp add modTransition modAnim">
        <pc:chgData name="jfeng003@citymail.cuny.edu" userId="8c88b22f-d974-4aa8-8a94-0dae114e0aef" providerId="ADAL" clId="{0FEF2F16-3A85-4764-A60F-B088EB62990C}" dt="2021-05-22T05:22:28.699" v="2641"/>
        <pc:sldMkLst>
          <pc:docMk/>
          <pc:sldMk cId="1392944864" sldId="1081"/>
        </pc:sldMkLst>
        <pc:picChg chg="add del mod">
          <ac:chgData name="jfeng003@citymail.cuny.edu" userId="8c88b22f-d974-4aa8-8a94-0dae114e0aef" providerId="ADAL" clId="{0FEF2F16-3A85-4764-A60F-B088EB62990C}" dt="2021-04-25T19:46:44.297" v="2526"/>
          <ac:picMkLst>
            <pc:docMk/>
            <pc:sldMk cId="1392944864" sldId="1081"/>
            <ac:picMk id="3" creationId="{6D79F180-5420-490E-99A5-5435B1503356}"/>
          </ac:picMkLst>
        </pc:picChg>
        <pc:picChg chg="add del mod">
          <ac:chgData name="jfeng003@citymail.cuny.edu" userId="8c88b22f-d974-4aa8-8a94-0dae114e0aef" providerId="ADAL" clId="{0FEF2F16-3A85-4764-A60F-B088EB62990C}" dt="2021-05-22T05:14:42.081" v="2629"/>
          <ac:picMkLst>
            <pc:docMk/>
            <pc:sldMk cId="1392944864" sldId="1081"/>
            <ac:picMk id="3" creationId="{CFC8D412-EC88-4054-9056-95EC43E72F80}"/>
          </ac:picMkLst>
        </pc:picChg>
        <pc:picChg chg="add del mod">
          <ac:chgData name="jfeng003@citymail.cuny.edu" userId="8c88b22f-d974-4aa8-8a94-0dae114e0aef" providerId="ADAL" clId="{0FEF2F16-3A85-4764-A60F-B088EB62990C}" dt="2021-04-25T20:04:30.265" v="2531"/>
          <ac:picMkLst>
            <pc:docMk/>
            <pc:sldMk cId="1392944864" sldId="1081"/>
            <ac:picMk id="5" creationId="{1C295146-E2DA-440B-B687-3A6C2C44F54E}"/>
          </ac:picMkLst>
        </pc:picChg>
        <pc:picChg chg="add del mod">
          <ac:chgData name="jfeng003@citymail.cuny.edu" userId="8c88b22f-d974-4aa8-8a94-0dae114e0aef" providerId="ADAL" clId="{0FEF2F16-3A85-4764-A60F-B088EB62990C}" dt="2021-05-22T05:16:18.410" v="2633"/>
          <ac:picMkLst>
            <pc:docMk/>
            <pc:sldMk cId="1392944864" sldId="1081"/>
            <ac:picMk id="5" creationId="{FCD27640-6B92-4219-BD92-8F82D47F8CF7}"/>
          </ac:picMkLst>
        </pc:picChg>
        <pc:picChg chg="add del mod">
          <ac:chgData name="jfeng003@citymail.cuny.edu" userId="8c88b22f-d974-4aa8-8a94-0dae114e0aef" providerId="ADAL" clId="{0FEF2F16-3A85-4764-A60F-B088EB62990C}" dt="2021-05-22T05:16:32.795" v="2634"/>
          <ac:picMkLst>
            <pc:docMk/>
            <pc:sldMk cId="1392944864" sldId="1081"/>
            <ac:picMk id="7" creationId="{3E4440AA-96B8-4998-85EB-6F583DE336AC}"/>
          </ac:picMkLst>
        </pc:picChg>
        <pc:picChg chg="add del mod">
          <ac:chgData name="jfeng003@citymail.cuny.edu" userId="8c88b22f-d974-4aa8-8a94-0dae114e0aef" providerId="ADAL" clId="{0FEF2F16-3A85-4764-A60F-B088EB62990C}" dt="2021-04-25T20:05:11.787" v="2533"/>
          <ac:picMkLst>
            <pc:docMk/>
            <pc:sldMk cId="1392944864" sldId="1081"/>
            <ac:picMk id="7" creationId="{60F672E2-DEE0-41F8-B289-C3AD21B97A2E}"/>
          </ac:picMkLst>
        </pc:picChg>
        <pc:picChg chg="add del mod">
          <ac:chgData name="jfeng003@citymail.cuny.edu" userId="8c88b22f-d974-4aa8-8a94-0dae114e0aef" providerId="ADAL" clId="{0FEF2F16-3A85-4764-A60F-B088EB62990C}" dt="2021-04-25T20:37:21.876" v="2552"/>
          <ac:picMkLst>
            <pc:docMk/>
            <pc:sldMk cId="1392944864" sldId="1081"/>
            <ac:picMk id="11" creationId="{8F835019-82EA-4816-B76F-8CB7801D0FFA}"/>
          </ac:picMkLst>
        </pc:picChg>
        <pc:picChg chg="add del mod">
          <ac:chgData name="jfeng003@citymail.cuny.edu" userId="8c88b22f-d974-4aa8-8a94-0dae114e0aef" providerId="ADAL" clId="{0FEF2F16-3A85-4764-A60F-B088EB62990C}" dt="2021-05-22T05:16:45.025" v="2635"/>
          <ac:picMkLst>
            <pc:docMk/>
            <pc:sldMk cId="1392944864" sldId="1081"/>
            <ac:picMk id="11" creationId="{AA5D029D-0535-48A7-BE46-3935CAA11E80}"/>
          </ac:picMkLst>
        </pc:picChg>
        <pc:picChg chg="add del mod">
          <ac:chgData name="jfeng003@citymail.cuny.edu" userId="8c88b22f-d974-4aa8-8a94-0dae114e0aef" providerId="ADAL" clId="{0FEF2F16-3A85-4764-A60F-B088EB62990C}" dt="2021-05-22T04:36:10.508" v="2585"/>
          <ac:picMkLst>
            <pc:docMk/>
            <pc:sldMk cId="1392944864" sldId="1081"/>
            <ac:picMk id="14" creationId="{C3F88B6A-F8BF-4548-B7BF-8B064E93BD2D}"/>
          </ac:picMkLst>
        </pc:picChg>
        <pc:picChg chg="add del mod">
          <ac:chgData name="jfeng003@citymail.cuny.edu" userId="8c88b22f-d974-4aa8-8a94-0dae114e0aef" providerId="ADAL" clId="{0FEF2F16-3A85-4764-A60F-B088EB62990C}" dt="2021-05-22T05:17:27.009" v="2636"/>
          <ac:picMkLst>
            <pc:docMk/>
            <pc:sldMk cId="1392944864" sldId="1081"/>
            <ac:picMk id="16" creationId="{468D4054-D616-4076-B67E-494964522F03}"/>
          </ac:picMkLst>
        </pc:picChg>
        <pc:picChg chg="add del mod">
          <ac:chgData name="jfeng003@citymail.cuny.edu" userId="8c88b22f-d974-4aa8-8a94-0dae114e0aef" providerId="ADAL" clId="{0FEF2F16-3A85-4764-A60F-B088EB62990C}" dt="2021-05-22T05:17:37.146" v="2637"/>
          <ac:picMkLst>
            <pc:docMk/>
            <pc:sldMk cId="1392944864" sldId="1081"/>
            <ac:picMk id="17" creationId="{F374F953-D89A-4535-8AA8-EB6324BF5322}"/>
          </ac:picMkLst>
        </pc:picChg>
        <pc:picChg chg="add del mod">
          <ac:chgData name="jfeng003@citymail.cuny.edu" userId="8c88b22f-d974-4aa8-8a94-0dae114e0aef" providerId="ADAL" clId="{0FEF2F16-3A85-4764-A60F-B088EB62990C}" dt="2021-05-22T05:17:47.341" v="2638"/>
          <ac:picMkLst>
            <pc:docMk/>
            <pc:sldMk cId="1392944864" sldId="1081"/>
            <ac:picMk id="18" creationId="{C0666823-F012-49DB-AB81-945029F40C41}"/>
          </ac:picMkLst>
        </pc:picChg>
        <pc:picChg chg="add del mod">
          <ac:chgData name="jfeng003@citymail.cuny.edu" userId="8c88b22f-d974-4aa8-8a94-0dae114e0aef" providerId="ADAL" clId="{0FEF2F16-3A85-4764-A60F-B088EB62990C}" dt="2021-05-22T05:19:00.952" v="2639"/>
          <ac:picMkLst>
            <pc:docMk/>
            <pc:sldMk cId="1392944864" sldId="1081"/>
            <ac:picMk id="19" creationId="{BAA52ABF-284D-4BC7-BD24-9C1C93550E19}"/>
          </ac:picMkLst>
        </pc:picChg>
        <pc:picChg chg="add del mod">
          <ac:chgData name="jfeng003@citymail.cuny.edu" userId="8c88b22f-d974-4aa8-8a94-0dae114e0aef" providerId="ADAL" clId="{0FEF2F16-3A85-4764-A60F-B088EB62990C}" dt="2021-05-22T05:19:51.201" v="2640"/>
          <ac:picMkLst>
            <pc:docMk/>
            <pc:sldMk cId="1392944864" sldId="1081"/>
            <ac:picMk id="20" creationId="{E99D6539-CF18-4D45-9278-EDC2652F4B24}"/>
          </ac:picMkLst>
        </pc:picChg>
        <pc:picChg chg="add del mod">
          <ac:chgData name="jfeng003@citymail.cuny.edu" userId="8c88b22f-d974-4aa8-8a94-0dae114e0aef" providerId="ADAL" clId="{0FEF2F16-3A85-4764-A60F-B088EB62990C}" dt="2021-05-22T05:22:28.699" v="2641"/>
          <ac:picMkLst>
            <pc:docMk/>
            <pc:sldMk cId="1392944864" sldId="1081"/>
            <ac:picMk id="21" creationId="{2EC36CC4-300B-4CF1-9FCE-52AB0F2F0287}"/>
          </ac:picMkLst>
        </pc:picChg>
        <pc:picChg chg="add mod">
          <ac:chgData name="jfeng003@citymail.cuny.edu" userId="8c88b22f-d974-4aa8-8a94-0dae114e0aef" providerId="ADAL" clId="{0FEF2F16-3A85-4764-A60F-B088EB62990C}" dt="2021-05-22T05:22:28.699" v="2641"/>
          <ac:picMkLst>
            <pc:docMk/>
            <pc:sldMk cId="1392944864" sldId="1081"/>
            <ac:picMk id="22" creationId="{D7D726D7-76FB-4F36-B365-55432DA4D3D2}"/>
          </ac:picMkLst>
        </pc:picChg>
      </pc:sldChg>
      <pc:sldChg chg="del">
        <pc:chgData name="jfeng003@citymail.cuny.edu" userId="8c88b22f-d974-4aa8-8a94-0dae114e0aef" providerId="ADAL" clId="{0FEF2F16-3A85-4764-A60F-B088EB62990C}" dt="2021-04-21T17:56:36.650" v="47" actId="47"/>
        <pc:sldMkLst>
          <pc:docMk/>
          <pc:sldMk cId="166373631" sldId="1082"/>
        </pc:sldMkLst>
      </pc:sldChg>
      <pc:sldChg chg="del">
        <pc:chgData name="jfeng003@citymail.cuny.edu" userId="8c88b22f-d974-4aa8-8a94-0dae114e0aef" providerId="ADAL" clId="{0FEF2F16-3A85-4764-A60F-B088EB62990C}" dt="2021-04-21T03:10:14.914" v="2" actId="47"/>
        <pc:sldMkLst>
          <pc:docMk/>
          <pc:sldMk cId="2479017281" sldId="1083"/>
        </pc:sldMkLst>
      </pc:sldChg>
      <pc:sldChg chg="del">
        <pc:chgData name="jfeng003@citymail.cuny.edu" userId="8c88b22f-d974-4aa8-8a94-0dae114e0aef" providerId="ADAL" clId="{0FEF2F16-3A85-4764-A60F-B088EB62990C}" dt="2021-04-21T03:10:14.914" v="2" actId="47"/>
        <pc:sldMkLst>
          <pc:docMk/>
          <pc:sldMk cId="2683568586" sldId="1084"/>
        </pc:sldMkLst>
      </pc:sldChg>
      <pc:sldChg chg="del">
        <pc:chgData name="jfeng003@citymail.cuny.edu" userId="8c88b22f-d974-4aa8-8a94-0dae114e0aef" providerId="ADAL" clId="{0FEF2F16-3A85-4764-A60F-B088EB62990C}" dt="2021-04-21T03:10:14.914" v="2" actId="47"/>
        <pc:sldMkLst>
          <pc:docMk/>
          <pc:sldMk cId="1581139300" sldId="1085"/>
        </pc:sldMkLst>
      </pc:sldChg>
      <pc:sldChg chg="del">
        <pc:chgData name="jfeng003@citymail.cuny.edu" userId="8c88b22f-d974-4aa8-8a94-0dae114e0aef" providerId="ADAL" clId="{0FEF2F16-3A85-4764-A60F-B088EB62990C}" dt="2021-04-21T03:10:17.626" v="3" actId="47"/>
        <pc:sldMkLst>
          <pc:docMk/>
          <pc:sldMk cId="1800561623" sldId="1086"/>
        </pc:sldMkLst>
      </pc:sldChg>
      <pc:sldChg chg="del">
        <pc:chgData name="jfeng003@citymail.cuny.edu" userId="8c88b22f-d974-4aa8-8a94-0dae114e0aef" providerId="ADAL" clId="{0FEF2F16-3A85-4764-A60F-B088EB62990C}" dt="2021-04-21T03:10:20.905" v="4" actId="47"/>
        <pc:sldMkLst>
          <pc:docMk/>
          <pc:sldMk cId="2271848432" sldId="1087"/>
        </pc:sldMkLst>
      </pc:sldChg>
      <pc:sldChg chg="del">
        <pc:chgData name="jfeng003@citymail.cuny.edu" userId="8c88b22f-d974-4aa8-8a94-0dae114e0aef" providerId="ADAL" clId="{0FEF2F16-3A85-4764-A60F-B088EB62990C}" dt="2021-04-21T03:11:08.319" v="9" actId="47"/>
        <pc:sldMkLst>
          <pc:docMk/>
          <pc:sldMk cId="112761142" sldId="1089"/>
        </pc:sldMkLst>
      </pc:sldChg>
      <pc:sldChg chg="del">
        <pc:chgData name="jfeng003@citymail.cuny.edu" userId="8c88b22f-d974-4aa8-8a94-0dae114e0aef" providerId="ADAL" clId="{0FEF2F16-3A85-4764-A60F-B088EB62990C}" dt="2021-04-21T03:11:09.791" v="10" actId="47"/>
        <pc:sldMkLst>
          <pc:docMk/>
          <pc:sldMk cId="188240278" sldId="1090"/>
        </pc:sldMkLst>
      </pc:sldChg>
      <pc:sldChg chg="del">
        <pc:chgData name="jfeng003@citymail.cuny.edu" userId="8c88b22f-d974-4aa8-8a94-0dae114e0aef" providerId="ADAL" clId="{0FEF2F16-3A85-4764-A60F-B088EB62990C}" dt="2021-04-21T03:09:46.014" v="0" actId="2696"/>
        <pc:sldMkLst>
          <pc:docMk/>
          <pc:sldMk cId="2049462768" sldId="1091"/>
        </pc:sldMkLst>
      </pc:sldChg>
      <pc:sldChg chg="addSp delSp modSp add mod ord modTransition delAnim modAnim">
        <pc:chgData name="jfeng003@citymail.cuny.edu" userId="8c88b22f-d974-4aa8-8a94-0dae114e0aef" providerId="ADAL" clId="{0FEF2F16-3A85-4764-A60F-B088EB62990C}" dt="2021-05-22T05:11:11.303" v="2627"/>
        <pc:sldMkLst>
          <pc:docMk/>
          <pc:sldMk cId="3392683070" sldId="1091"/>
        </pc:sldMkLst>
        <pc:spChg chg="mod">
          <ac:chgData name="jfeng003@citymail.cuny.edu" userId="8c88b22f-d974-4aa8-8a94-0dae114e0aef" providerId="ADAL" clId="{0FEF2F16-3A85-4764-A60F-B088EB62990C}" dt="2021-04-21T20:39:23.188" v="941" actId="27636"/>
          <ac:spMkLst>
            <pc:docMk/>
            <pc:sldMk cId="3392683070" sldId="1091"/>
            <ac:spMk id="21" creationId="{6DDB7F98-79C3-491F-9949-1E2D759E91D8}"/>
          </ac:spMkLst>
        </pc:spChg>
        <pc:spChg chg="del mod">
          <ac:chgData name="jfeng003@citymail.cuny.edu" userId="8c88b22f-d974-4aa8-8a94-0dae114e0aef" providerId="ADAL" clId="{0FEF2F16-3A85-4764-A60F-B088EB62990C}" dt="2021-04-24T01:30:59.601" v="2363" actId="478"/>
          <ac:spMkLst>
            <pc:docMk/>
            <pc:sldMk cId="3392683070" sldId="1091"/>
            <ac:spMk id="22" creationId="{96AE923C-D929-46F7-8E17-69C7759BA4AB}"/>
          </ac:spMkLst>
        </pc:spChg>
        <pc:spChg chg="mod">
          <ac:chgData name="jfeng003@citymail.cuny.edu" userId="8c88b22f-d974-4aa8-8a94-0dae114e0aef" providerId="ADAL" clId="{0FEF2F16-3A85-4764-A60F-B088EB62990C}" dt="2021-04-24T01:31:13.594" v="2370" actId="1076"/>
          <ac:spMkLst>
            <pc:docMk/>
            <pc:sldMk cId="3392683070" sldId="1091"/>
            <ac:spMk id="27" creationId="{B17C3F17-7CB7-4078-AD0C-AE52394E3D31}"/>
          </ac:spMkLst>
        </pc:spChg>
        <pc:spChg chg="del mod topLvl">
          <ac:chgData name="jfeng003@citymail.cuny.edu" userId="8c88b22f-d974-4aa8-8a94-0dae114e0aef" providerId="ADAL" clId="{0FEF2F16-3A85-4764-A60F-B088EB62990C}" dt="2021-04-24T01:30:18.196" v="2345" actId="478"/>
          <ac:spMkLst>
            <pc:docMk/>
            <pc:sldMk cId="3392683070" sldId="1091"/>
            <ac:spMk id="33" creationId="{DD4923B7-26A4-457D-99DE-387A64D1F683}"/>
          </ac:spMkLst>
        </pc:spChg>
        <pc:spChg chg="del mod topLvl">
          <ac:chgData name="jfeng003@citymail.cuny.edu" userId="8c88b22f-d974-4aa8-8a94-0dae114e0aef" providerId="ADAL" clId="{0FEF2F16-3A85-4764-A60F-B088EB62990C}" dt="2021-04-24T01:30:16.541" v="2343" actId="478"/>
          <ac:spMkLst>
            <pc:docMk/>
            <pc:sldMk cId="3392683070" sldId="1091"/>
            <ac:spMk id="34" creationId="{14ED73DB-BAAE-4949-B392-8A2DED6B59DC}"/>
          </ac:spMkLst>
        </pc:spChg>
        <pc:spChg chg="del mod topLvl">
          <ac:chgData name="jfeng003@citymail.cuny.edu" userId="8c88b22f-d974-4aa8-8a94-0dae114e0aef" providerId="ADAL" clId="{0FEF2F16-3A85-4764-A60F-B088EB62990C}" dt="2021-04-24T01:30:18.899" v="2346" actId="478"/>
          <ac:spMkLst>
            <pc:docMk/>
            <pc:sldMk cId="3392683070" sldId="1091"/>
            <ac:spMk id="35" creationId="{62D275C5-D4B5-4534-A9BC-98F438BE58BB}"/>
          </ac:spMkLst>
        </pc:spChg>
        <pc:spChg chg="del mod topLvl">
          <ac:chgData name="jfeng003@citymail.cuny.edu" userId="8c88b22f-d974-4aa8-8a94-0dae114e0aef" providerId="ADAL" clId="{0FEF2F16-3A85-4764-A60F-B088EB62990C}" dt="2021-04-24T01:30:15.995" v="2342" actId="478"/>
          <ac:spMkLst>
            <pc:docMk/>
            <pc:sldMk cId="3392683070" sldId="1091"/>
            <ac:spMk id="38" creationId="{95DD8EF8-86C8-4876-8376-5E63D38BAFCA}"/>
          </ac:spMkLst>
        </pc:spChg>
        <pc:spChg chg="mod topLvl">
          <ac:chgData name="jfeng003@citymail.cuny.edu" userId="8c88b22f-d974-4aa8-8a94-0dae114e0aef" providerId="ADAL" clId="{0FEF2F16-3A85-4764-A60F-B088EB62990C}" dt="2021-04-24T01:31:18.604" v="2371" actId="1076"/>
          <ac:spMkLst>
            <pc:docMk/>
            <pc:sldMk cId="3392683070" sldId="1091"/>
            <ac:spMk id="39" creationId="{C28BED6A-589F-4842-986B-AC427153E070}"/>
          </ac:spMkLst>
        </pc:spChg>
        <pc:grpChg chg="del">
          <ac:chgData name="jfeng003@citymail.cuny.edu" userId="8c88b22f-d974-4aa8-8a94-0dae114e0aef" providerId="ADAL" clId="{0FEF2F16-3A85-4764-A60F-B088EB62990C}" dt="2021-04-24T01:30:09.808" v="2340" actId="165"/>
          <ac:grpSpMkLst>
            <pc:docMk/>
            <pc:sldMk cId="3392683070" sldId="1091"/>
            <ac:grpSpMk id="30" creationId="{08BE42BA-AE38-4171-B1F9-9C6A6359386E}"/>
          </ac:grpSpMkLst>
        </pc:grpChg>
        <pc:picChg chg="add del mod">
          <ac:chgData name="jfeng003@citymail.cuny.edu" userId="8c88b22f-d974-4aa8-8a94-0dae114e0aef" providerId="ADAL" clId="{0FEF2F16-3A85-4764-A60F-B088EB62990C}" dt="2021-05-22T04:59:33.476" v="2613"/>
          <ac:picMkLst>
            <pc:docMk/>
            <pc:sldMk cId="3392683070" sldId="1091"/>
            <ac:picMk id="2" creationId="{13B9F740-B89A-43C4-9C9E-F1936F18EB0B}"/>
          </ac:picMkLst>
        </pc:picChg>
        <pc:picChg chg="add del mod">
          <ac:chgData name="jfeng003@citymail.cuny.edu" userId="8c88b22f-d974-4aa8-8a94-0dae114e0aef" providerId="ADAL" clId="{0FEF2F16-3A85-4764-A60F-B088EB62990C}" dt="2021-04-25T19:46:44.297" v="2526"/>
          <ac:picMkLst>
            <pc:docMk/>
            <pc:sldMk cId="3392683070" sldId="1091"/>
            <ac:picMk id="2" creationId="{743424EE-81EA-4FEF-971D-A9FFF21A416F}"/>
          </ac:picMkLst>
        </pc:picChg>
        <pc:picChg chg="add del mod">
          <ac:chgData name="jfeng003@citymail.cuny.edu" userId="8c88b22f-d974-4aa8-8a94-0dae114e0aef" providerId="ADAL" clId="{0FEF2F16-3A85-4764-A60F-B088EB62990C}" dt="2021-04-25T20:29:02.589" v="2546"/>
          <ac:picMkLst>
            <pc:docMk/>
            <pc:sldMk cId="3392683070" sldId="1091"/>
            <ac:picMk id="3" creationId="{C3D3D67B-547B-41CB-9DBE-AB67083B2567}"/>
          </ac:picMkLst>
        </pc:picChg>
        <pc:picChg chg="add del mod">
          <ac:chgData name="jfeng003@citymail.cuny.edu" userId="8c88b22f-d974-4aa8-8a94-0dae114e0aef" providerId="ADAL" clId="{0FEF2F16-3A85-4764-A60F-B088EB62990C}" dt="2021-05-22T05:03:56.393" v="2617"/>
          <ac:picMkLst>
            <pc:docMk/>
            <pc:sldMk cId="3392683070" sldId="1091"/>
            <ac:picMk id="3" creationId="{E1307A2E-DBE3-4A51-8B5B-575E3C3F3042}"/>
          </ac:picMkLst>
        </pc:picChg>
        <pc:picChg chg="add del mod">
          <ac:chgData name="jfeng003@citymail.cuny.edu" userId="8c88b22f-d974-4aa8-8a94-0dae114e0aef" providerId="ADAL" clId="{0FEF2F16-3A85-4764-A60F-B088EB62990C}" dt="2021-05-22T05:04:17.961" v="2618"/>
          <ac:picMkLst>
            <pc:docMk/>
            <pc:sldMk cId="3392683070" sldId="1091"/>
            <ac:picMk id="4" creationId="{A299F1C4-C4A6-4530-95C9-E263666F087D}"/>
          </ac:picMkLst>
        </pc:picChg>
        <pc:picChg chg="add del mod">
          <ac:chgData name="jfeng003@citymail.cuny.edu" userId="8c88b22f-d974-4aa8-8a94-0dae114e0aef" providerId="ADAL" clId="{0FEF2F16-3A85-4764-A60F-B088EB62990C}" dt="2021-04-25T20:29:16.625" v="2547"/>
          <ac:picMkLst>
            <pc:docMk/>
            <pc:sldMk cId="3392683070" sldId="1091"/>
            <ac:picMk id="4" creationId="{FBFAC28E-B6FE-495C-93BF-F07D62AD0D5F}"/>
          </ac:picMkLst>
        </pc:picChg>
        <pc:picChg chg="add del mod">
          <ac:chgData name="jfeng003@citymail.cuny.edu" userId="8c88b22f-d974-4aa8-8a94-0dae114e0aef" providerId="ADAL" clId="{0FEF2F16-3A85-4764-A60F-B088EB62990C}" dt="2021-05-22T05:04:24.462" v="2619"/>
          <ac:picMkLst>
            <pc:docMk/>
            <pc:sldMk cId="3392683070" sldId="1091"/>
            <ac:picMk id="6" creationId="{7F262C44-56D0-4E9D-A694-7715C1BD90DF}"/>
          </ac:picMkLst>
        </pc:picChg>
        <pc:picChg chg="add del mod">
          <ac:chgData name="jfeng003@citymail.cuny.edu" userId="8c88b22f-d974-4aa8-8a94-0dae114e0aef" providerId="ADAL" clId="{0FEF2F16-3A85-4764-A60F-B088EB62990C}" dt="2021-04-25T20:30:30.217" v="2548"/>
          <ac:picMkLst>
            <pc:docMk/>
            <pc:sldMk cId="3392683070" sldId="1091"/>
            <ac:picMk id="6" creationId="{A6FE3F0C-3F34-4D35-8FD5-6240AD3E9EB4}"/>
          </ac:picMkLst>
        </pc:picChg>
        <pc:picChg chg="add del mod">
          <ac:chgData name="jfeng003@citymail.cuny.edu" userId="8c88b22f-d974-4aa8-8a94-0dae114e0aef" providerId="ADAL" clId="{0FEF2F16-3A85-4764-A60F-B088EB62990C}" dt="2021-05-22T05:09:39.222" v="2625"/>
          <ac:picMkLst>
            <pc:docMk/>
            <pc:sldMk cId="3392683070" sldId="1091"/>
            <ac:picMk id="9" creationId="{16EBF804-AA7D-4EA2-8D07-9633326EDE44}"/>
          </ac:picMkLst>
        </pc:picChg>
        <pc:picChg chg="add del mod">
          <ac:chgData name="jfeng003@citymail.cuny.edu" userId="8c88b22f-d974-4aa8-8a94-0dae114e0aef" providerId="ADAL" clId="{0FEF2F16-3A85-4764-A60F-B088EB62990C}" dt="2021-04-25T20:31:40.957" v="2549"/>
          <ac:picMkLst>
            <pc:docMk/>
            <pc:sldMk cId="3392683070" sldId="1091"/>
            <ac:picMk id="9" creationId="{B7602130-E5C2-4C99-83BD-0C1956DB60AA}"/>
          </ac:picMkLst>
        </pc:picChg>
        <pc:picChg chg="add del mod">
          <ac:chgData name="jfeng003@citymail.cuny.edu" userId="8c88b22f-d974-4aa8-8a94-0dae114e0aef" providerId="ADAL" clId="{0FEF2F16-3A85-4764-A60F-B088EB62990C}" dt="2021-04-25T20:33:25.926" v="2550"/>
          <ac:picMkLst>
            <pc:docMk/>
            <pc:sldMk cId="3392683070" sldId="1091"/>
            <ac:picMk id="11" creationId="{74ABBDFE-D04E-4A23-9F07-769A6C36C9A8}"/>
          </ac:picMkLst>
        </pc:picChg>
        <pc:picChg chg="add del mod">
          <ac:chgData name="jfeng003@citymail.cuny.edu" userId="8c88b22f-d974-4aa8-8a94-0dae114e0aef" providerId="ADAL" clId="{0FEF2F16-3A85-4764-A60F-B088EB62990C}" dt="2021-05-22T05:09:57.508" v="2626"/>
          <ac:picMkLst>
            <pc:docMk/>
            <pc:sldMk cId="3392683070" sldId="1091"/>
            <ac:picMk id="11" creationId="{D1955C23-F125-4CD5-AEC3-254B0DFD1050}"/>
          </ac:picMkLst>
        </pc:picChg>
        <pc:picChg chg="add del mod">
          <ac:chgData name="jfeng003@citymail.cuny.edu" userId="8c88b22f-d974-4aa8-8a94-0dae114e0aef" providerId="ADAL" clId="{0FEF2F16-3A85-4764-A60F-B088EB62990C}" dt="2021-05-22T04:36:10.508" v="2585"/>
          <ac:picMkLst>
            <pc:docMk/>
            <pc:sldMk cId="3392683070" sldId="1091"/>
            <ac:picMk id="13" creationId="{0CB9D125-0128-4FB6-AD74-48E01167C7AC}"/>
          </ac:picMkLst>
        </pc:picChg>
        <pc:picChg chg="add del mod">
          <ac:chgData name="jfeng003@citymail.cuny.edu" userId="8c88b22f-d974-4aa8-8a94-0dae114e0aef" providerId="ADAL" clId="{0FEF2F16-3A85-4764-A60F-B088EB62990C}" dt="2021-05-22T05:11:11.303" v="2627"/>
          <ac:picMkLst>
            <pc:docMk/>
            <pc:sldMk cId="3392683070" sldId="1091"/>
            <ac:picMk id="15" creationId="{B55195D0-8FBB-4BD0-8240-B1A7A532F935}"/>
          </ac:picMkLst>
        </pc:picChg>
        <pc:picChg chg="add mod">
          <ac:chgData name="jfeng003@citymail.cuny.edu" userId="8c88b22f-d974-4aa8-8a94-0dae114e0aef" providerId="ADAL" clId="{0FEF2F16-3A85-4764-A60F-B088EB62990C}" dt="2021-05-22T05:11:11.303" v="2627"/>
          <ac:picMkLst>
            <pc:docMk/>
            <pc:sldMk cId="3392683070" sldId="1091"/>
            <ac:picMk id="17" creationId="{F6EAC798-0E00-4E4F-B13B-C8B9EAA002AD}"/>
          </ac:picMkLst>
        </pc:picChg>
        <pc:picChg chg="mod">
          <ac:chgData name="jfeng003@citymail.cuny.edu" userId="8c88b22f-d974-4aa8-8a94-0dae114e0aef" providerId="ADAL" clId="{0FEF2F16-3A85-4764-A60F-B088EB62990C}" dt="2021-04-24T01:31:01.580" v="2364" actId="1076"/>
          <ac:picMkLst>
            <pc:docMk/>
            <pc:sldMk cId="3392683070" sldId="1091"/>
            <ac:picMk id="23" creationId="{B898A70A-334E-4529-9D10-57FFF9A61500}"/>
          </ac:picMkLst>
        </pc:picChg>
        <pc:picChg chg="del mod topLvl">
          <ac:chgData name="jfeng003@citymail.cuny.edu" userId="8c88b22f-d974-4aa8-8a94-0dae114e0aef" providerId="ADAL" clId="{0FEF2F16-3A85-4764-A60F-B088EB62990C}" dt="2021-04-24T01:30:16.992" v="2344" actId="478"/>
          <ac:picMkLst>
            <pc:docMk/>
            <pc:sldMk cId="3392683070" sldId="1091"/>
            <ac:picMk id="32" creationId="{AF578ADF-9AA3-404E-BEEB-9810C2FB5912}"/>
          </ac:picMkLst>
        </pc:picChg>
        <pc:picChg chg="del mod topLvl">
          <ac:chgData name="jfeng003@citymail.cuny.edu" userId="8c88b22f-d974-4aa8-8a94-0dae114e0aef" providerId="ADAL" clId="{0FEF2F16-3A85-4764-A60F-B088EB62990C}" dt="2021-04-24T01:30:14.786" v="2341" actId="478"/>
          <ac:picMkLst>
            <pc:docMk/>
            <pc:sldMk cId="3392683070" sldId="1091"/>
            <ac:picMk id="36" creationId="{A52655A5-2DE4-4BC1-A200-6C1D11998B34}"/>
          </ac:picMkLst>
        </pc:picChg>
        <pc:picChg chg="mod topLvl">
          <ac:chgData name="jfeng003@citymail.cuny.edu" userId="8c88b22f-d974-4aa8-8a94-0dae114e0aef" providerId="ADAL" clId="{0FEF2F16-3A85-4764-A60F-B088EB62990C}" dt="2021-04-24T01:31:04.677" v="2366" actId="14100"/>
          <ac:picMkLst>
            <pc:docMk/>
            <pc:sldMk cId="3392683070" sldId="1091"/>
            <ac:picMk id="40" creationId="{6E60610A-33AD-4FF5-A1B9-5AFEE9C213CD}"/>
          </ac:picMkLst>
        </pc:picChg>
        <pc:picChg chg="mod topLvl">
          <ac:chgData name="jfeng003@citymail.cuny.edu" userId="8c88b22f-d974-4aa8-8a94-0dae114e0aef" providerId="ADAL" clId="{0FEF2F16-3A85-4764-A60F-B088EB62990C}" dt="2021-04-24T01:30:25.355" v="2349" actId="1076"/>
          <ac:picMkLst>
            <pc:docMk/>
            <pc:sldMk cId="3392683070" sldId="1091"/>
            <ac:picMk id="41" creationId="{6EBBCD44-A219-4D69-BAF7-7B0CEAE463A8}"/>
          </ac:picMkLst>
        </pc:picChg>
        <pc:cxnChg chg="add mod">
          <ac:chgData name="jfeng003@citymail.cuny.edu" userId="8c88b22f-d974-4aa8-8a94-0dae114e0aef" providerId="ADAL" clId="{0FEF2F16-3A85-4764-A60F-B088EB62990C}" dt="2021-04-24T01:32:41.801" v="2385" actId="14100"/>
          <ac:cxnSpMkLst>
            <pc:docMk/>
            <pc:sldMk cId="3392683070" sldId="1091"/>
            <ac:cxnSpMk id="14" creationId="{010F6E97-8F16-4211-8A43-3B4B5DE694A3}"/>
          </ac:cxnSpMkLst>
        </pc:cxnChg>
        <pc:cxnChg chg="mod">
          <ac:chgData name="jfeng003@citymail.cuny.edu" userId="8c88b22f-d974-4aa8-8a94-0dae114e0aef" providerId="ADAL" clId="{0FEF2F16-3A85-4764-A60F-B088EB62990C}" dt="2021-04-24T01:31:10.999" v="2369" actId="14100"/>
          <ac:cxnSpMkLst>
            <pc:docMk/>
            <pc:sldMk cId="3392683070" sldId="1091"/>
            <ac:cxnSpMk id="16" creationId="{EDE5BB25-A024-42D5-80AE-B3C187EB7336}"/>
          </ac:cxnSpMkLst>
        </pc:cxnChg>
        <pc:cxnChg chg="add mod">
          <ac:chgData name="jfeng003@citymail.cuny.edu" userId="8c88b22f-d974-4aa8-8a94-0dae114e0aef" providerId="ADAL" clId="{0FEF2F16-3A85-4764-A60F-B088EB62990C}" dt="2021-04-24T01:32:26.875" v="2384" actId="208"/>
          <ac:cxnSpMkLst>
            <pc:docMk/>
            <pc:sldMk cId="3392683070" sldId="1091"/>
            <ac:cxnSpMk id="43" creationId="{A82BDE45-89BB-4724-805C-8D8F649CE871}"/>
          </ac:cxnSpMkLst>
        </pc:cxnChg>
        <pc:cxnChg chg="add mod">
          <ac:chgData name="jfeng003@citymail.cuny.edu" userId="8c88b22f-d974-4aa8-8a94-0dae114e0aef" providerId="ADAL" clId="{0FEF2F16-3A85-4764-A60F-B088EB62990C}" dt="2021-04-24T01:32:26.875" v="2384" actId="208"/>
          <ac:cxnSpMkLst>
            <pc:docMk/>
            <pc:sldMk cId="3392683070" sldId="1091"/>
            <ac:cxnSpMk id="44" creationId="{C3605D81-FE63-476B-B8EC-18B00AA507C0}"/>
          </ac:cxnSpMkLst>
        </pc:cxnChg>
      </pc:sldChg>
      <pc:sldChg chg="del">
        <pc:chgData name="jfeng003@citymail.cuny.edu" userId="8c88b22f-d974-4aa8-8a94-0dae114e0aef" providerId="ADAL" clId="{0FEF2F16-3A85-4764-A60F-B088EB62990C}" dt="2021-04-21T03:09:46.014" v="0" actId="2696"/>
        <pc:sldMkLst>
          <pc:docMk/>
          <pc:sldMk cId="461724971" sldId="1092"/>
        </pc:sldMkLst>
      </pc:sldChg>
      <pc:sldChg chg="add del">
        <pc:chgData name="jfeng003@citymail.cuny.edu" userId="8c88b22f-d974-4aa8-8a94-0dae114e0aef" providerId="ADAL" clId="{0FEF2F16-3A85-4764-A60F-B088EB62990C}" dt="2021-04-21T18:34:02.668" v="285" actId="47"/>
        <pc:sldMkLst>
          <pc:docMk/>
          <pc:sldMk cId="2162752612" sldId="1092"/>
        </pc:sldMkLst>
      </pc:sldChg>
      <pc:sldChg chg="add del">
        <pc:chgData name="jfeng003@citymail.cuny.edu" userId="8c88b22f-d974-4aa8-8a94-0dae114e0aef" providerId="ADAL" clId="{0FEF2F16-3A85-4764-A60F-B088EB62990C}" dt="2021-04-21T18:34:03.240" v="286" actId="47"/>
        <pc:sldMkLst>
          <pc:docMk/>
          <pc:sldMk cId="1319279180" sldId="1093"/>
        </pc:sldMkLst>
      </pc:sldChg>
      <pc:sldChg chg="del">
        <pc:chgData name="jfeng003@citymail.cuny.edu" userId="8c88b22f-d974-4aa8-8a94-0dae114e0aef" providerId="ADAL" clId="{0FEF2F16-3A85-4764-A60F-B088EB62990C}" dt="2021-04-21T03:09:46.014" v="0" actId="2696"/>
        <pc:sldMkLst>
          <pc:docMk/>
          <pc:sldMk cId="3760602178" sldId="1093"/>
        </pc:sldMkLst>
      </pc:sldChg>
      <pc:sldChg chg="addSp delSp modSp add mod modTransition modAnim">
        <pc:chgData name="jfeng003@citymail.cuny.edu" userId="8c88b22f-d974-4aa8-8a94-0dae114e0aef" providerId="ADAL" clId="{0FEF2F16-3A85-4764-A60F-B088EB62990C}" dt="2021-05-22T05:29:41.980" v="2649"/>
        <pc:sldMkLst>
          <pc:docMk/>
          <pc:sldMk cId="3250118265" sldId="1094"/>
        </pc:sldMkLst>
        <pc:spChg chg="mod">
          <ac:chgData name="jfeng003@citymail.cuny.edu" userId="8c88b22f-d974-4aa8-8a94-0dae114e0aef" providerId="ADAL" clId="{0FEF2F16-3A85-4764-A60F-B088EB62990C}" dt="2021-04-23T20:32:47.392" v="2331" actId="14100"/>
          <ac:spMkLst>
            <pc:docMk/>
            <pc:sldMk cId="3250118265" sldId="1094"/>
            <ac:spMk id="4" creationId="{F4A43A8C-7473-4F9C-93B0-95ACAB289511}"/>
          </ac:spMkLst>
        </pc:spChg>
        <pc:spChg chg="mod">
          <ac:chgData name="jfeng003@citymail.cuny.edu" userId="8c88b22f-d974-4aa8-8a94-0dae114e0aef" providerId="ADAL" clId="{0FEF2F16-3A85-4764-A60F-B088EB62990C}" dt="2021-04-23T20:33:03.592" v="2337" actId="1076"/>
          <ac:spMkLst>
            <pc:docMk/>
            <pc:sldMk cId="3250118265" sldId="1094"/>
            <ac:spMk id="6" creationId="{C6452C7C-2530-46C5-AB4C-FAF76E21D33A}"/>
          </ac:spMkLst>
        </pc:spChg>
        <pc:spChg chg="add mod">
          <ac:chgData name="jfeng003@citymail.cuny.edu" userId="8c88b22f-d974-4aa8-8a94-0dae114e0aef" providerId="ADAL" clId="{0FEF2F16-3A85-4764-A60F-B088EB62990C}" dt="2021-04-23T20:32:34.518" v="2326" actId="1076"/>
          <ac:spMkLst>
            <pc:docMk/>
            <pc:sldMk cId="3250118265" sldId="1094"/>
            <ac:spMk id="7" creationId="{51B6DA12-B02F-4176-9EB9-B2A594CF7A4C}"/>
          </ac:spMkLst>
        </pc:spChg>
        <pc:spChg chg="add mod">
          <ac:chgData name="jfeng003@citymail.cuny.edu" userId="8c88b22f-d974-4aa8-8a94-0dae114e0aef" providerId="ADAL" clId="{0FEF2F16-3A85-4764-A60F-B088EB62990C}" dt="2021-04-23T20:32:27.893" v="2325" actId="1076"/>
          <ac:spMkLst>
            <pc:docMk/>
            <pc:sldMk cId="3250118265" sldId="1094"/>
            <ac:spMk id="8" creationId="{BBDFDA67-D46C-485C-8736-233D35366651}"/>
          </ac:spMkLst>
        </pc:spChg>
        <pc:spChg chg="mod">
          <ac:chgData name="jfeng003@citymail.cuny.edu" userId="8c88b22f-d974-4aa8-8a94-0dae114e0aef" providerId="ADAL" clId="{0FEF2F16-3A85-4764-A60F-B088EB62990C}" dt="2021-04-21T20:13:45.596" v="858" actId="20577"/>
          <ac:spMkLst>
            <pc:docMk/>
            <pc:sldMk cId="3250118265" sldId="1094"/>
            <ac:spMk id="20" creationId="{AAEE63AE-D5A1-44F2-BE2D-BBC894567ACD}"/>
          </ac:spMkLst>
        </pc:spChg>
        <pc:picChg chg="add del mod">
          <ac:chgData name="jfeng003@citymail.cuny.edu" userId="8c88b22f-d974-4aa8-8a94-0dae114e0aef" providerId="ADAL" clId="{0FEF2F16-3A85-4764-A60F-B088EB62990C}" dt="2021-05-22T05:28:31.964" v="2647"/>
          <ac:picMkLst>
            <pc:docMk/>
            <pc:sldMk cId="3250118265" sldId="1094"/>
            <ac:picMk id="2" creationId="{84F7D318-EB44-4CDB-8CB9-F06F7D6FDD6C}"/>
          </ac:picMkLst>
        </pc:picChg>
        <pc:picChg chg="add del mod">
          <ac:chgData name="jfeng003@citymail.cuny.edu" userId="8c88b22f-d974-4aa8-8a94-0dae114e0aef" providerId="ADAL" clId="{0FEF2F16-3A85-4764-A60F-B088EB62990C}" dt="2021-04-25T19:46:44.297" v="2526"/>
          <ac:picMkLst>
            <pc:docMk/>
            <pc:sldMk cId="3250118265" sldId="1094"/>
            <ac:picMk id="2" creationId="{E9B45115-64C3-4AF2-98A7-2D5517039411}"/>
          </ac:picMkLst>
        </pc:picChg>
        <pc:picChg chg="mod">
          <ac:chgData name="jfeng003@citymail.cuny.edu" userId="8c88b22f-d974-4aa8-8a94-0dae114e0aef" providerId="ADAL" clId="{0FEF2F16-3A85-4764-A60F-B088EB62990C}" dt="2021-04-23T20:31:42.551" v="2315" actId="1076"/>
          <ac:picMkLst>
            <pc:docMk/>
            <pc:sldMk cId="3250118265" sldId="1094"/>
            <ac:picMk id="3" creationId="{B77FE91C-6100-40B7-9367-87953B719BE8}"/>
          </ac:picMkLst>
        </pc:picChg>
        <pc:picChg chg="add del mod">
          <ac:chgData name="jfeng003@citymail.cuny.edu" userId="8c88b22f-d974-4aa8-8a94-0dae114e0aef" providerId="ADAL" clId="{0FEF2F16-3A85-4764-A60F-B088EB62990C}" dt="2021-05-22T04:36:10.508" v="2585"/>
          <ac:picMkLst>
            <pc:docMk/>
            <pc:sldMk cId="3250118265" sldId="1094"/>
            <ac:picMk id="5" creationId="{5BC7526A-2B3E-45C5-B9D3-FDB6E91BD140}"/>
          </ac:picMkLst>
        </pc:picChg>
        <pc:picChg chg="add del mod">
          <ac:chgData name="jfeng003@citymail.cuny.edu" userId="8c88b22f-d974-4aa8-8a94-0dae114e0aef" providerId="ADAL" clId="{0FEF2F16-3A85-4764-A60F-B088EB62990C}" dt="2021-05-22T05:28:53.967" v="2648"/>
          <ac:picMkLst>
            <pc:docMk/>
            <pc:sldMk cId="3250118265" sldId="1094"/>
            <ac:picMk id="9" creationId="{37B00968-A290-4573-ADBB-4F8F5906360F}"/>
          </ac:picMkLst>
        </pc:picChg>
        <pc:picChg chg="add del mod">
          <ac:chgData name="jfeng003@citymail.cuny.edu" userId="8c88b22f-d974-4aa8-8a94-0dae114e0aef" providerId="ADAL" clId="{0FEF2F16-3A85-4764-A60F-B088EB62990C}" dt="2021-05-22T05:29:41.980" v="2649"/>
          <ac:picMkLst>
            <pc:docMk/>
            <pc:sldMk cId="3250118265" sldId="1094"/>
            <ac:picMk id="10" creationId="{6A4F2E9B-63E9-4CC9-BEF2-DC27A375B57E}"/>
          </ac:picMkLst>
        </pc:picChg>
        <pc:picChg chg="add mod">
          <ac:chgData name="jfeng003@citymail.cuny.edu" userId="8c88b22f-d974-4aa8-8a94-0dae114e0aef" providerId="ADAL" clId="{0FEF2F16-3A85-4764-A60F-B088EB62990C}" dt="2021-05-22T05:29:41.980" v="2649"/>
          <ac:picMkLst>
            <pc:docMk/>
            <pc:sldMk cId="3250118265" sldId="1094"/>
            <ac:picMk id="11" creationId="{D92970B5-D305-4AB5-B9BF-563D5974CEEA}"/>
          </ac:picMkLst>
        </pc:picChg>
      </pc:sldChg>
      <pc:sldChg chg="del">
        <pc:chgData name="jfeng003@citymail.cuny.edu" userId="8c88b22f-d974-4aa8-8a94-0dae114e0aef" providerId="ADAL" clId="{0FEF2F16-3A85-4764-A60F-B088EB62990C}" dt="2021-04-21T03:09:46.014" v="0" actId="2696"/>
        <pc:sldMkLst>
          <pc:docMk/>
          <pc:sldMk cId="3409299420" sldId="1094"/>
        </pc:sldMkLst>
      </pc:sldChg>
      <pc:sldChg chg="del">
        <pc:chgData name="jfeng003@citymail.cuny.edu" userId="8c88b22f-d974-4aa8-8a94-0dae114e0aef" providerId="ADAL" clId="{0FEF2F16-3A85-4764-A60F-B088EB62990C}" dt="2021-04-21T03:11:27.716" v="13" actId="47"/>
        <pc:sldMkLst>
          <pc:docMk/>
          <pc:sldMk cId="3853848962" sldId="1095"/>
        </pc:sldMkLst>
      </pc:sldChg>
      <pc:sldChg chg="del">
        <pc:chgData name="jfeng003@citymail.cuny.edu" userId="8c88b22f-d974-4aa8-8a94-0dae114e0aef" providerId="ADAL" clId="{0FEF2F16-3A85-4764-A60F-B088EB62990C}" dt="2021-04-21T03:11:28.676" v="14" actId="47"/>
        <pc:sldMkLst>
          <pc:docMk/>
          <pc:sldMk cId="2555816908" sldId="1096"/>
        </pc:sldMkLst>
      </pc:sldChg>
      <pc:sldChg chg="del">
        <pc:chgData name="jfeng003@citymail.cuny.edu" userId="8c88b22f-d974-4aa8-8a94-0dae114e0aef" providerId="ADAL" clId="{0FEF2F16-3A85-4764-A60F-B088EB62990C}" dt="2021-04-21T03:11:30.184" v="15" actId="47"/>
        <pc:sldMkLst>
          <pc:docMk/>
          <pc:sldMk cId="1811872627" sldId="1097"/>
        </pc:sldMkLst>
      </pc:sldChg>
      <pc:sldChg chg="del">
        <pc:chgData name="jfeng003@citymail.cuny.edu" userId="8c88b22f-d974-4aa8-8a94-0dae114e0aef" providerId="ADAL" clId="{0FEF2F16-3A85-4764-A60F-B088EB62990C}" dt="2021-04-21T03:11:32.870" v="17" actId="47"/>
        <pc:sldMkLst>
          <pc:docMk/>
          <pc:sldMk cId="2083761731" sldId="1098"/>
        </pc:sldMkLst>
      </pc:sldChg>
      <pc:sldChg chg="del">
        <pc:chgData name="jfeng003@citymail.cuny.edu" userId="8c88b22f-d974-4aa8-8a94-0dae114e0aef" providerId="ADAL" clId="{0FEF2F16-3A85-4764-A60F-B088EB62990C}" dt="2021-04-21T03:11:33.789" v="18" actId="47"/>
        <pc:sldMkLst>
          <pc:docMk/>
          <pc:sldMk cId="2047383554" sldId="1099"/>
        </pc:sldMkLst>
      </pc:sldChg>
      <pc:sldChg chg="del">
        <pc:chgData name="jfeng003@citymail.cuny.edu" userId="8c88b22f-d974-4aa8-8a94-0dae114e0aef" providerId="ADAL" clId="{0FEF2F16-3A85-4764-A60F-B088EB62990C}" dt="2021-04-21T03:11:31.537" v="16" actId="47"/>
        <pc:sldMkLst>
          <pc:docMk/>
          <pc:sldMk cId="3694874438" sldId="1100"/>
        </pc:sldMkLst>
      </pc:sldChg>
      <pc:sldChg chg="del">
        <pc:chgData name="jfeng003@citymail.cuny.edu" userId="8c88b22f-d974-4aa8-8a94-0dae114e0aef" providerId="ADAL" clId="{0FEF2F16-3A85-4764-A60F-B088EB62990C}" dt="2021-04-21T03:11:34.711" v="19" actId="47"/>
        <pc:sldMkLst>
          <pc:docMk/>
          <pc:sldMk cId="1315437560" sldId="1101"/>
        </pc:sldMkLst>
      </pc:sldChg>
      <pc:sldChg chg="del">
        <pc:chgData name="jfeng003@citymail.cuny.edu" userId="8c88b22f-d974-4aa8-8a94-0dae114e0aef" providerId="ADAL" clId="{0FEF2F16-3A85-4764-A60F-B088EB62990C}" dt="2021-04-21T03:11:38.353" v="20" actId="47"/>
        <pc:sldMkLst>
          <pc:docMk/>
          <pc:sldMk cId="3081338605" sldId="1102"/>
        </pc:sldMkLst>
      </pc:sldChg>
      <pc:sldChg chg="del">
        <pc:chgData name="jfeng003@citymail.cuny.edu" userId="8c88b22f-d974-4aa8-8a94-0dae114e0aef" providerId="ADAL" clId="{0FEF2F16-3A85-4764-A60F-B088EB62990C}" dt="2021-04-21T03:11:41.324" v="21" actId="47"/>
        <pc:sldMkLst>
          <pc:docMk/>
          <pc:sldMk cId="412775156" sldId="1103"/>
        </pc:sldMkLst>
      </pc:sldChg>
      <pc:sldChg chg="del">
        <pc:chgData name="jfeng003@citymail.cuny.edu" userId="8c88b22f-d974-4aa8-8a94-0dae114e0aef" providerId="ADAL" clId="{0FEF2F16-3A85-4764-A60F-B088EB62990C}" dt="2021-04-21T03:11:43.588" v="22" actId="47"/>
        <pc:sldMkLst>
          <pc:docMk/>
          <pc:sldMk cId="62514963" sldId="1104"/>
        </pc:sldMkLst>
      </pc:sldChg>
      <pc:sldChg chg="addSp delSp modSp add del mod">
        <pc:chgData name="jfeng003@citymail.cuny.edu" userId="8c88b22f-d974-4aa8-8a94-0dae114e0aef" providerId="ADAL" clId="{0FEF2F16-3A85-4764-A60F-B088EB62990C}" dt="2021-04-21T19:51:59.626" v="674" actId="47"/>
        <pc:sldMkLst>
          <pc:docMk/>
          <pc:sldMk cId="2252550090" sldId="1105"/>
        </pc:sldMkLst>
        <pc:spChg chg="del">
          <ac:chgData name="jfeng003@citymail.cuny.edu" userId="8c88b22f-d974-4aa8-8a94-0dae114e0aef" providerId="ADAL" clId="{0FEF2F16-3A85-4764-A60F-B088EB62990C}" dt="2021-04-21T19:17:09.959" v="317" actId="478"/>
          <ac:spMkLst>
            <pc:docMk/>
            <pc:sldMk cId="2252550090" sldId="1105"/>
            <ac:spMk id="4" creationId="{94F47A90-CE87-436C-9235-659A14E42C6E}"/>
          </ac:spMkLst>
        </pc:spChg>
        <pc:spChg chg="add mod">
          <ac:chgData name="jfeng003@citymail.cuny.edu" userId="8c88b22f-d974-4aa8-8a94-0dae114e0aef" providerId="ADAL" clId="{0FEF2F16-3A85-4764-A60F-B088EB62990C}" dt="2021-04-21T19:17:10.339" v="318"/>
          <ac:spMkLst>
            <pc:docMk/>
            <pc:sldMk cId="2252550090" sldId="1105"/>
            <ac:spMk id="18" creationId="{91904D87-A6C2-4315-A8B2-06B70786CC7A}"/>
          </ac:spMkLst>
        </pc:spChg>
        <pc:spChg chg="del">
          <ac:chgData name="jfeng003@citymail.cuny.edu" userId="8c88b22f-d974-4aa8-8a94-0dae114e0aef" providerId="ADAL" clId="{0FEF2F16-3A85-4764-A60F-B088EB62990C}" dt="2021-04-21T19:15:13.361" v="312" actId="478"/>
          <ac:spMkLst>
            <pc:docMk/>
            <pc:sldMk cId="2252550090" sldId="1105"/>
            <ac:spMk id="31" creationId="{10B3F8C1-F02E-4636-A6D6-E6BAF0B5C05A}"/>
          </ac:spMkLst>
        </pc:spChg>
        <pc:spChg chg="del">
          <ac:chgData name="jfeng003@citymail.cuny.edu" userId="8c88b22f-d974-4aa8-8a94-0dae114e0aef" providerId="ADAL" clId="{0FEF2F16-3A85-4764-A60F-B088EB62990C}" dt="2021-04-21T19:15:13.361" v="312" actId="478"/>
          <ac:spMkLst>
            <pc:docMk/>
            <pc:sldMk cId="2252550090" sldId="1105"/>
            <ac:spMk id="32" creationId="{9A0DD499-2933-4825-8B58-0363FB5AF163}"/>
          </ac:spMkLst>
        </pc:spChg>
        <pc:spChg chg="del">
          <ac:chgData name="jfeng003@citymail.cuny.edu" userId="8c88b22f-d974-4aa8-8a94-0dae114e0aef" providerId="ADAL" clId="{0FEF2F16-3A85-4764-A60F-B088EB62990C}" dt="2021-04-21T19:15:13.361" v="312" actId="478"/>
          <ac:spMkLst>
            <pc:docMk/>
            <pc:sldMk cId="2252550090" sldId="1105"/>
            <ac:spMk id="34" creationId="{1A13B952-9D5B-461B-AA55-8A306BF99A75}"/>
          </ac:spMkLst>
        </pc:spChg>
        <pc:grpChg chg="del">
          <ac:chgData name="jfeng003@citymail.cuny.edu" userId="8c88b22f-d974-4aa8-8a94-0dae114e0aef" providerId="ADAL" clId="{0FEF2F16-3A85-4764-A60F-B088EB62990C}" dt="2021-04-21T19:15:09.650" v="311" actId="21"/>
          <ac:grpSpMkLst>
            <pc:docMk/>
            <pc:sldMk cId="2252550090" sldId="1105"/>
            <ac:grpSpMk id="12" creationId="{4A0375C7-1AB0-4823-B897-7DDD6DC5F28C}"/>
          </ac:grpSpMkLst>
        </pc:grpChg>
        <pc:grpChg chg="add mod">
          <ac:chgData name="jfeng003@citymail.cuny.edu" userId="8c88b22f-d974-4aa8-8a94-0dae114e0aef" providerId="ADAL" clId="{0FEF2F16-3A85-4764-A60F-B088EB62990C}" dt="2021-04-21T19:21:26.458" v="391" actId="1076"/>
          <ac:grpSpMkLst>
            <pc:docMk/>
            <pc:sldMk cId="2252550090" sldId="1105"/>
            <ac:grpSpMk id="15" creationId="{1576A3E4-BB30-431D-B700-DA2BAA63E5E1}"/>
          </ac:grpSpMkLst>
        </pc:grpChg>
        <pc:picChg chg="del">
          <ac:chgData name="jfeng003@citymail.cuny.edu" userId="8c88b22f-d974-4aa8-8a94-0dae114e0aef" providerId="ADAL" clId="{0FEF2F16-3A85-4764-A60F-B088EB62990C}" dt="2021-04-21T19:15:13.361" v="312" actId="478"/>
          <ac:picMkLst>
            <pc:docMk/>
            <pc:sldMk cId="2252550090" sldId="1105"/>
            <ac:picMk id="3" creationId="{E6643097-F63B-46F0-B325-1BA55538E3FF}"/>
          </ac:picMkLst>
        </pc:picChg>
        <pc:picChg chg="add mod">
          <ac:chgData name="jfeng003@citymail.cuny.edu" userId="8c88b22f-d974-4aa8-8a94-0dae114e0aef" providerId="ADAL" clId="{0FEF2F16-3A85-4764-A60F-B088EB62990C}" dt="2021-04-21T19:21:51.219" v="394" actId="1076"/>
          <ac:picMkLst>
            <pc:docMk/>
            <pc:sldMk cId="2252550090" sldId="1105"/>
            <ac:picMk id="11" creationId="{28E74AAA-C043-4FF8-96D6-67DA09938773}"/>
          </ac:picMkLst>
        </pc:picChg>
        <pc:picChg chg="mod">
          <ac:chgData name="jfeng003@citymail.cuny.edu" userId="8c88b22f-d974-4aa8-8a94-0dae114e0aef" providerId="ADAL" clId="{0FEF2F16-3A85-4764-A60F-B088EB62990C}" dt="2021-04-21T19:15:13.747" v="313"/>
          <ac:picMkLst>
            <pc:docMk/>
            <pc:sldMk cId="2252550090" sldId="1105"/>
            <ac:picMk id="16" creationId="{5C4F1379-9947-4552-8479-2A438497B099}"/>
          </ac:picMkLst>
        </pc:picChg>
        <pc:picChg chg="mod">
          <ac:chgData name="jfeng003@citymail.cuny.edu" userId="8c88b22f-d974-4aa8-8a94-0dae114e0aef" providerId="ADAL" clId="{0FEF2F16-3A85-4764-A60F-B088EB62990C}" dt="2021-04-21T19:15:13.747" v="313"/>
          <ac:picMkLst>
            <pc:docMk/>
            <pc:sldMk cId="2252550090" sldId="1105"/>
            <ac:picMk id="17" creationId="{E6DB3D4F-017B-44C5-829F-15F7F3644E6E}"/>
          </ac:picMkLst>
        </pc:picChg>
        <pc:picChg chg="add mod">
          <ac:chgData name="jfeng003@citymail.cuny.edu" userId="8c88b22f-d974-4aa8-8a94-0dae114e0aef" providerId="ADAL" clId="{0FEF2F16-3A85-4764-A60F-B088EB62990C}" dt="2021-04-21T19:21:26.458" v="391" actId="1076"/>
          <ac:picMkLst>
            <pc:docMk/>
            <pc:sldMk cId="2252550090" sldId="1105"/>
            <ac:picMk id="19" creationId="{BF6E3A79-FEA1-4250-933E-68181E5C3F13}"/>
          </ac:picMkLst>
        </pc:picChg>
        <pc:picChg chg="add mod">
          <ac:chgData name="jfeng003@citymail.cuny.edu" userId="8c88b22f-d974-4aa8-8a94-0dae114e0aef" providerId="ADAL" clId="{0FEF2F16-3A85-4764-A60F-B088EB62990C}" dt="2021-04-21T19:21:26.458" v="391" actId="1076"/>
          <ac:picMkLst>
            <pc:docMk/>
            <pc:sldMk cId="2252550090" sldId="1105"/>
            <ac:picMk id="20" creationId="{B15E028B-263B-4E08-910A-2006B0860179}"/>
          </ac:picMkLst>
        </pc:picChg>
        <pc:picChg chg="del">
          <ac:chgData name="jfeng003@citymail.cuny.edu" userId="8c88b22f-d974-4aa8-8a94-0dae114e0aef" providerId="ADAL" clId="{0FEF2F16-3A85-4764-A60F-B088EB62990C}" dt="2021-04-21T19:15:09.650" v="311" actId="21"/>
          <ac:picMkLst>
            <pc:docMk/>
            <pc:sldMk cId="2252550090" sldId="1105"/>
            <ac:picMk id="33" creationId="{AB6C0069-5BF9-4402-B63A-9596544C972B}"/>
          </ac:picMkLst>
        </pc:picChg>
      </pc:sldChg>
      <pc:sldChg chg="addSp delSp modSp del mod">
        <pc:chgData name="jfeng003@citymail.cuny.edu" userId="8c88b22f-d974-4aa8-8a94-0dae114e0aef" providerId="ADAL" clId="{0FEF2F16-3A85-4764-A60F-B088EB62990C}" dt="2021-04-21T18:34:31.407" v="288" actId="2696"/>
        <pc:sldMkLst>
          <pc:docMk/>
          <pc:sldMk cId="3132924525" sldId="1105"/>
        </pc:sldMkLst>
        <pc:grpChg chg="add mod">
          <ac:chgData name="jfeng003@citymail.cuny.edu" userId="8c88b22f-d974-4aa8-8a94-0dae114e0aef" providerId="ADAL" clId="{0FEF2F16-3A85-4764-A60F-B088EB62990C}" dt="2021-04-21T18:34:28.266" v="287"/>
          <ac:grpSpMkLst>
            <pc:docMk/>
            <pc:sldMk cId="3132924525" sldId="1105"/>
            <ac:grpSpMk id="12" creationId="{4A0375C7-1AB0-4823-B897-7DDD6DC5F28C}"/>
          </ac:grpSpMkLst>
        </pc:grpChg>
        <pc:grpChg chg="del">
          <ac:chgData name="jfeng003@citymail.cuny.edu" userId="8c88b22f-d974-4aa8-8a94-0dae114e0aef" providerId="ADAL" clId="{0FEF2F16-3A85-4764-A60F-B088EB62990C}" dt="2021-04-21T18:06:39.133" v="142" actId="478"/>
          <ac:grpSpMkLst>
            <pc:docMk/>
            <pc:sldMk cId="3132924525" sldId="1105"/>
            <ac:grpSpMk id="26" creationId="{44A61EA4-D0A4-4E3D-AB79-E19839E90F6F}"/>
          </ac:grpSpMkLst>
        </pc:grpChg>
        <pc:picChg chg="add mod">
          <ac:chgData name="jfeng003@citymail.cuny.edu" userId="8c88b22f-d974-4aa8-8a94-0dae114e0aef" providerId="ADAL" clId="{0FEF2F16-3A85-4764-A60F-B088EB62990C}" dt="2021-04-21T18:07:00.811" v="150" actId="1076"/>
          <ac:picMkLst>
            <pc:docMk/>
            <pc:sldMk cId="3132924525" sldId="1105"/>
            <ac:picMk id="3" creationId="{E6643097-F63B-46F0-B325-1BA55538E3FF}"/>
          </ac:picMkLst>
        </pc:picChg>
        <pc:picChg chg="mod">
          <ac:chgData name="jfeng003@citymail.cuny.edu" userId="8c88b22f-d974-4aa8-8a94-0dae114e0aef" providerId="ADAL" clId="{0FEF2F16-3A85-4764-A60F-B088EB62990C}" dt="2021-04-21T18:34:28.266" v="287"/>
          <ac:picMkLst>
            <pc:docMk/>
            <pc:sldMk cId="3132924525" sldId="1105"/>
            <ac:picMk id="13" creationId="{80BCFE54-532A-405A-BCFF-31FDFF5757C4}"/>
          </ac:picMkLst>
        </pc:picChg>
        <pc:picChg chg="mod">
          <ac:chgData name="jfeng003@citymail.cuny.edu" userId="8c88b22f-d974-4aa8-8a94-0dae114e0aef" providerId="ADAL" clId="{0FEF2F16-3A85-4764-A60F-B088EB62990C}" dt="2021-04-21T18:34:28.266" v="287"/>
          <ac:picMkLst>
            <pc:docMk/>
            <pc:sldMk cId="3132924525" sldId="1105"/>
            <ac:picMk id="14" creationId="{29C3B06B-A383-4C50-95D1-392EFD5270AD}"/>
          </ac:picMkLst>
        </pc:picChg>
        <pc:picChg chg="mod">
          <ac:chgData name="jfeng003@citymail.cuny.edu" userId="8c88b22f-d974-4aa8-8a94-0dae114e0aef" providerId="ADAL" clId="{0FEF2F16-3A85-4764-A60F-B088EB62990C}" dt="2021-04-21T18:06:59.085" v="149" actId="1076"/>
          <ac:picMkLst>
            <pc:docMk/>
            <pc:sldMk cId="3132924525" sldId="1105"/>
            <ac:picMk id="33" creationId="{AB6C0069-5BF9-4402-B63A-9596544C972B}"/>
          </ac:picMkLst>
        </pc:picChg>
      </pc:sldChg>
      <pc:sldChg chg="del">
        <pc:chgData name="jfeng003@citymail.cuny.edu" userId="8c88b22f-d974-4aa8-8a94-0dae114e0aef" providerId="ADAL" clId="{0FEF2F16-3A85-4764-A60F-B088EB62990C}" dt="2021-04-21T03:11:45.267" v="23" actId="47"/>
        <pc:sldMkLst>
          <pc:docMk/>
          <pc:sldMk cId="2723451819" sldId="1106"/>
        </pc:sldMkLst>
      </pc:sldChg>
      <pc:sldChg chg="del">
        <pc:chgData name="jfeng003@citymail.cuny.edu" userId="8c88b22f-d974-4aa8-8a94-0dae114e0aef" providerId="ADAL" clId="{0FEF2F16-3A85-4764-A60F-B088EB62990C}" dt="2021-04-21T03:11:24.466" v="11" actId="47"/>
        <pc:sldMkLst>
          <pc:docMk/>
          <pc:sldMk cId="124704647" sldId="1107"/>
        </pc:sldMkLst>
      </pc:sldChg>
      <pc:sldChg chg="add del">
        <pc:chgData name="jfeng003@citymail.cuny.edu" userId="8c88b22f-d974-4aa8-8a94-0dae114e0aef" providerId="ADAL" clId="{0FEF2F16-3A85-4764-A60F-B088EB62990C}" dt="2021-04-21T19:21:05.831" v="388" actId="47"/>
        <pc:sldMkLst>
          <pc:docMk/>
          <pc:sldMk cId="995474099" sldId="1108"/>
        </pc:sldMkLst>
      </pc:sldChg>
      <pc:sldChg chg="del">
        <pc:chgData name="jfeng003@citymail.cuny.edu" userId="8c88b22f-d974-4aa8-8a94-0dae114e0aef" providerId="ADAL" clId="{0FEF2F16-3A85-4764-A60F-B088EB62990C}" dt="2021-04-21T18:34:31.407" v="288" actId="2696"/>
        <pc:sldMkLst>
          <pc:docMk/>
          <pc:sldMk cId="1629908997" sldId="1108"/>
        </pc:sldMkLst>
      </pc:sldChg>
      <pc:sldChg chg="del">
        <pc:chgData name="jfeng003@citymail.cuny.edu" userId="8c88b22f-d974-4aa8-8a94-0dae114e0aef" providerId="ADAL" clId="{0FEF2F16-3A85-4764-A60F-B088EB62990C}" dt="2021-04-21T03:11:26.762" v="12" actId="47"/>
        <pc:sldMkLst>
          <pc:docMk/>
          <pc:sldMk cId="830309291" sldId="1109"/>
        </pc:sldMkLst>
      </pc:sldChg>
      <pc:sldChg chg="addSp delSp modSp add del mod modAnim">
        <pc:chgData name="jfeng003@citymail.cuny.edu" userId="8c88b22f-d974-4aa8-8a94-0dae114e0aef" providerId="ADAL" clId="{0FEF2F16-3A85-4764-A60F-B088EB62990C}" dt="2021-04-24T01:39:04.696" v="2415" actId="47"/>
        <pc:sldMkLst>
          <pc:docMk/>
          <pc:sldMk cId="2512837399" sldId="1109"/>
        </pc:sldMkLst>
        <pc:spChg chg="del">
          <ac:chgData name="jfeng003@citymail.cuny.edu" userId="8c88b22f-d974-4aa8-8a94-0dae114e0aef" providerId="ADAL" clId="{0FEF2F16-3A85-4764-A60F-B088EB62990C}" dt="2021-04-21T19:12:57.991" v="294" actId="478"/>
          <ac:spMkLst>
            <pc:docMk/>
            <pc:sldMk cId="2512837399" sldId="1109"/>
            <ac:spMk id="7" creationId="{D96FDBFF-10FB-4D69-A120-BFDB3BDF8E38}"/>
          </ac:spMkLst>
        </pc:spChg>
        <pc:spChg chg="add del mod">
          <ac:chgData name="jfeng003@citymail.cuny.edu" userId="8c88b22f-d974-4aa8-8a94-0dae114e0aef" providerId="ADAL" clId="{0FEF2F16-3A85-4764-A60F-B088EB62990C}" dt="2021-04-23T15:53:55.507" v="2066"/>
          <ac:spMkLst>
            <pc:docMk/>
            <pc:sldMk cId="2512837399" sldId="1109"/>
            <ac:spMk id="27" creationId="{34F3AB29-3C55-4D99-A073-803899AA3ED6}"/>
          </ac:spMkLst>
        </pc:spChg>
        <pc:spChg chg="add del mod">
          <ac:chgData name="jfeng003@citymail.cuny.edu" userId="8c88b22f-d974-4aa8-8a94-0dae114e0aef" providerId="ADAL" clId="{0FEF2F16-3A85-4764-A60F-B088EB62990C}" dt="2021-04-23T15:53:55.507" v="2066"/>
          <ac:spMkLst>
            <pc:docMk/>
            <pc:sldMk cId="2512837399" sldId="1109"/>
            <ac:spMk id="28" creationId="{0C9D3554-A824-41D0-B62D-5F558DDD9A06}"/>
          </ac:spMkLst>
        </pc:spChg>
        <pc:spChg chg="add del mod">
          <ac:chgData name="jfeng003@citymail.cuny.edu" userId="8c88b22f-d974-4aa8-8a94-0dae114e0aef" providerId="ADAL" clId="{0FEF2F16-3A85-4764-A60F-B088EB62990C}" dt="2021-04-23T15:53:55.507" v="2066"/>
          <ac:spMkLst>
            <pc:docMk/>
            <pc:sldMk cId="2512837399" sldId="1109"/>
            <ac:spMk id="29" creationId="{0ED6C88A-BDD6-4F74-89C2-9EB0B6739B1B}"/>
          </ac:spMkLst>
        </pc:spChg>
        <pc:spChg chg="add del mod">
          <ac:chgData name="jfeng003@citymail.cuny.edu" userId="8c88b22f-d974-4aa8-8a94-0dae114e0aef" providerId="ADAL" clId="{0FEF2F16-3A85-4764-A60F-B088EB62990C}" dt="2021-04-21T19:13:27.689" v="300"/>
          <ac:spMkLst>
            <pc:docMk/>
            <pc:sldMk cId="2512837399" sldId="1109"/>
            <ac:spMk id="29" creationId="{87320A20-4D3C-498D-9BDC-E9BF8E1A1F12}"/>
          </ac:spMkLst>
        </pc:spChg>
        <pc:spChg chg="del">
          <ac:chgData name="jfeng003@citymail.cuny.edu" userId="8c88b22f-d974-4aa8-8a94-0dae114e0aef" providerId="ADAL" clId="{0FEF2F16-3A85-4764-A60F-B088EB62990C}" dt="2021-04-21T19:12:57.991" v="294" actId="478"/>
          <ac:spMkLst>
            <pc:docMk/>
            <pc:sldMk cId="2512837399" sldId="1109"/>
            <ac:spMk id="30" creationId="{51F27692-B0CD-4638-80E1-0566887C40D8}"/>
          </ac:spMkLst>
        </pc:spChg>
        <pc:spChg chg="add del mod">
          <ac:chgData name="jfeng003@citymail.cuny.edu" userId="8c88b22f-d974-4aa8-8a94-0dae114e0aef" providerId="ADAL" clId="{0FEF2F16-3A85-4764-A60F-B088EB62990C}" dt="2021-04-23T15:53:55.507" v="2066"/>
          <ac:spMkLst>
            <pc:docMk/>
            <pc:sldMk cId="2512837399" sldId="1109"/>
            <ac:spMk id="30" creationId="{9B895AA9-EBE0-46C7-8C45-8F85875C8F80}"/>
          </ac:spMkLst>
        </pc:spChg>
        <pc:spChg chg="add del mod">
          <ac:chgData name="jfeng003@citymail.cuny.edu" userId="8c88b22f-d974-4aa8-8a94-0dae114e0aef" providerId="ADAL" clId="{0FEF2F16-3A85-4764-A60F-B088EB62990C}" dt="2021-04-23T15:53:55.507" v="2066"/>
          <ac:spMkLst>
            <pc:docMk/>
            <pc:sldMk cId="2512837399" sldId="1109"/>
            <ac:spMk id="31" creationId="{4D2F3395-85B2-4177-BBC2-620DE92D07E2}"/>
          </ac:spMkLst>
        </pc:spChg>
        <pc:spChg chg="del">
          <ac:chgData name="jfeng003@citymail.cuny.edu" userId="8c88b22f-d974-4aa8-8a94-0dae114e0aef" providerId="ADAL" clId="{0FEF2F16-3A85-4764-A60F-B088EB62990C}" dt="2021-04-21T19:12:57.991" v="294" actId="478"/>
          <ac:spMkLst>
            <pc:docMk/>
            <pc:sldMk cId="2512837399" sldId="1109"/>
            <ac:spMk id="33" creationId="{53A24317-7940-4589-A17D-254F82EC2250}"/>
          </ac:spMkLst>
        </pc:spChg>
        <pc:spChg chg="del">
          <ac:chgData name="jfeng003@citymail.cuny.edu" userId="8c88b22f-d974-4aa8-8a94-0dae114e0aef" providerId="ADAL" clId="{0FEF2F16-3A85-4764-A60F-B088EB62990C}" dt="2021-04-21T19:12:57.991" v="294" actId="478"/>
          <ac:spMkLst>
            <pc:docMk/>
            <pc:sldMk cId="2512837399" sldId="1109"/>
            <ac:spMk id="34" creationId="{45F0DE28-3B2B-4A53-8D59-13EEB460E124}"/>
          </ac:spMkLst>
        </pc:spChg>
        <pc:spChg chg="add del mod">
          <ac:chgData name="jfeng003@citymail.cuny.edu" userId="8c88b22f-d974-4aa8-8a94-0dae114e0aef" providerId="ADAL" clId="{0FEF2F16-3A85-4764-A60F-B088EB62990C}" dt="2021-04-23T15:53:55.507" v="2066"/>
          <ac:spMkLst>
            <pc:docMk/>
            <pc:sldMk cId="2512837399" sldId="1109"/>
            <ac:spMk id="34" creationId="{9A70F99A-B732-4547-9BC8-A1542E8593F3}"/>
          </ac:spMkLst>
        </pc:spChg>
        <pc:spChg chg="del">
          <ac:chgData name="jfeng003@citymail.cuny.edu" userId="8c88b22f-d974-4aa8-8a94-0dae114e0aef" providerId="ADAL" clId="{0FEF2F16-3A85-4764-A60F-B088EB62990C}" dt="2021-04-21T19:12:53.768" v="293" actId="478"/>
          <ac:spMkLst>
            <pc:docMk/>
            <pc:sldMk cId="2512837399" sldId="1109"/>
            <ac:spMk id="35" creationId="{100087FD-98D4-43B1-BCCE-8BA5A767C614}"/>
          </ac:spMkLst>
        </pc:spChg>
        <pc:spChg chg="add del mod">
          <ac:chgData name="jfeng003@citymail.cuny.edu" userId="8c88b22f-d974-4aa8-8a94-0dae114e0aef" providerId="ADAL" clId="{0FEF2F16-3A85-4764-A60F-B088EB62990C}" dt="2021-04-23T15:53:55.507" v="2066"/>
          <ac:spMkLst>
            <pc:docMk/>
            <pc:sldMk cId="2512837399" sldId="1109"/>
            <ac:spMk id="36" creationId="{37737D40-DE49-4D53-B280-5857DF71F7AF}"/>
          </ac:spMkLst>
        </pc:spChg>
        <pc:spChg chg="add mod">
          <ac:chgData name="jfeng003@citymail.cuny.edu" userId="8c88b22f-d974-4aa8-8a94-0dae114e0aef" providerId="ADAL" clId="{0FEF2F16-3A85-4764-A60F-B088EB62990C}" dt="2021-04-23T15:52:35.095" v="2062" actId="1076"/>
          <ac:spMkLst>
            <pc:docMk/>
            <pc:sldMk cId="2512837399" sldId="1109"/>
            <ac:spMk id="37" creationId="{A4E76B75-3E1B-4CAE-941C-B72D719AEF92}"/>
          </ac:spMkLst>
        </pc:spChg>
        <pc:spChg chg="add mod">
          <ac:chgData name="jfeng003@citymail.cuny.edu" userId="8c88b22f-d974-4aa8-8a94-0dae114e0aef" providerId="ADAL" clId="{0FEF2F16-3A85-4764-A60F-B088EB62990C}" dt="2021-04-23T15:52:35.095" v="2062" actId="1076"/>
          <ac:spMkLst>
            <pc:docMk/>
            <pc:sldMk cId="2512837399" sldId="1109"/>
            <ac:spMk id="38" creationId="{E9707F4E-8693-42B1-8E8F-435426F0F8AC}"/>
          </ac:spMkLst>
        </pc:spChg>
        <pc:spChg chg="add mod">
          <ac:chgData name="jfeng003@citymail.cuny.edu" userId="8c88b22f-d974-4aa8-8a94-0dae114e0aef" providerId="ADAL" clId="{0FEF2F16-3A85-4764-A60F-B088EB62990C}" dt="2021-04-23T15:52:35.095" v="2062" actId="1076"/>
          <ac:spMkLst>
            <pc:docMk/>
            <pc:sldMk cId="2512837399" sldId="1109"/>
            <ac:spMk id="39" creationId="{6CC29652-BF8B-4702-9208-F4E52F2D07A8}"/>
          </ac:spMkLst>
        </pc:spChg>
        <pc:spChg chg="add del mod">
          <ac:chgData name="jfeng003@citymail.cuny.edu" userId="8c88b22f-d974-4aa8-8a94-0dae114e0aef" providerId="ADAL" clId="{0FEF2F16-3A85-4764-A60F-B088EB62990C}" dt="2021-04-23T15:53:55.507" v="2066"/>
          <ac:spMkLst>
            <pc:docMk/>
            <pc:sldMk cId="2512837399" sldId="1109"/>
            <ac:spMk id="41" creationId="{08409629-890C-4109-A547-1FBD4218A2F1}"/>
          </ac:spMkLst>
        </pc:spChg>
        <pc:spChg chg="add del mod">
          <ac:chgData name="jfeng003@citymail.cuny.edu" userId="8c88b22f-d974-4aa8-8a94-0dae114e0aef" providerId="ADAL" clId="{0FEF2F16-3A85-4764-A60F-B088EB62990C}" dt="2021-04-23T15:53:55.507" v="2066"/>
          <ac:spMkLst>
            <pc:docMk/>
            <pc:sldMk cId="2512837399" sldId="1109"/>
            <ac:spMk id="43" creationId="{2B1D0780-A713-4D68-A300-614029852DC6}"/>
          </ac:spMkLst>
        </pc:spChg>
        <pc:spChg chg="add mod">
          <ac:chgData name="jfeng003@citymail.cuny.edu" userId="8c88b22f-d974-4aa8-8a94-0dae114e0aef" providerId="ADAL" clId="{0FEF2F16-3A85-4764-A60F-B088EB62990C}" dt="2021-04-23T15:57:07.836" v="2084" actId="1076"/>
          <ac:spMkLst>
            <pc:docMk/>
            <pc:sldMk cId="2512837399" sldId="1109"/>
            <ac:spMk id="48" creationId="{85B414EA-F858-46F4-8A62-FF12B1DEAD62}"/>
          </ac:spMkLst>
        </pc:spChg>
        <pc:spChg chg="add mod">
          <ac:chgData name="jfeng003@citymail.cuny.edu" userId="8c88b22f-d974-4aa8-8a94-0dae114e0aef" providerId="ADAL" clId="{0FEF2F16-3A85-4764-A60F-B088EB62990C}" dt="2021-04-23T15:57:07.836" v="2084" actId="1076"/>
          <ac:spMkLst>
            <pc:docMk/>
            <pc:sldMk cId="2512837399" sldId="1109"/>
            <ac:spMk id="49" creationId="{A717DC4D-F6D2-4446-BCD9-DF3793D3EE09}"/>
          </ac:spMkLst>
        </pc:spChg>
        <pc:spChg chg="add mod">
          <ac:chgData name="jfeng003@citymail.cuny.edu" userId="8c88b22f-d974-4aa8-8a94-0dae114e0aef" providerId="ADAL" clId="{0FEF2F16-3A85-4764-A60F-B088EB62990C}" dt="2021-04-23T15:57:07.836" v="2084" actId="1076"/>
          <ac:spMkLst>
            <pc:docMk/>
            <pc:sldMk cId="2512837399" sldId="1109"/>
            <ac:spMk id="50" creationId="{00C70BF8-E547-467B-AB29-788241F27703}"/>
          </ac:spMkLst>
        </pc:spChg>
        <pc:spChg chg="add mod">
          <ac:chgData name="jfeng003@citymail.cuny.edu" userId="8c88b22f-d974-4aa8-8a94-0dae114e0aef" providerId="ADAL" clId="{0FEF2F16-3A85-4764-A60F-B088EB62990C}" dt="2021-04-23T15:57:07.836" v="2084" actId="1076"/>
          <ac:spMkLst>
            <pc:docMk/>
            <pc:sldMk cId="2512837399" sldId="1109"/>
            <ac:spMk id="51" creationId="{A7F88D79-C81C-4413-AC92-64EFFD7CA61B}"/>
          </ac:spMkLst>
        </pc:spChg>
        <pc:grpChg chg="add mod topLvl">
          <ac:chgData name="jfeng003@citymail.cuny.edu" userId="8c88b22f-d974-4aa8-8a94-0dae114e0aef" providerId="ADAL" clId="{0FEF2F16-3A85-4764-A60F-B088EB62990C}" dt="2021-04-23T15:52:35.095" v="2062" actId="1076"/>
          <ac:grpSpMkLst>
            <pc:docMk/>
            <pc:sldMk cId="2512837399" sldId="1109"/>
            <ac:grpSpMk id="2" creationId="{B94F7D93-6E8A-4E1C-8267-D76DC45406B6}"/>
          </ac:grpSpMkLst>
        </pc:grpChg>
        <pc:grpChg chg="del">
          <ac:chgData name="jfeng003@citymail.cuny.edu" userId="8c88b22f-d974-4aa8-8a94-0dae114e0aef" providerId="ADAL" clId="{0FEF2F16-3A85-4764-A60F-B088EB62990C}" dt="2021-04-21T19:12:57.991" v="294" actId="478"/>
          <ac:grpSpMkLst>
            <pc:docMk/>
            <pc:sldMk cId="2512837399" sldId="1109"/>
            <ac:grpSpMk id="5" creationId="{2EF20466-6D9A-4C74-9E24-AEE838846750}"/>
          </ac:grpSpMkLst>
        </pc:grpChg>
        <pc:grpChg chg="add del mod">
          <ac:chgData name="jfeng003@citymail.cuny.edu" userId="8c88b22f-d974-4aa8-8a94-0dae114e0aef" providerId="ADAL" clId="{0FEF2F16-3A85-4764-A60F-B088EB62990C}" dt="2021-04-21T19:28:17.521" v="410" actId="165"/>
          <ac:grpSpMkLst>
            <pc:docMk/>
            <pc:sldMk cId="2512837399" sldId="1109"/>
            <ac:grpSpMk id="8" creationId="{4411CAF3-5CCB-4C1F-9B88-83A25E4306AC}"/>
          </ac:grpSpMkLst>
        </pc:grpChg>
        <pc:grpChg chg="add mod">
          <ac:chgData name="jfeng003@citymail.cuny.edu" userId="8c88b22f-d974-4aa8-8a94-0dae114e0aef" providerId="ADAL" clId="{0FEF2F16-3A85-4764-A60F-B088EB62990C}" dt="2021-04-23T15:57:07.836" v="2084" actId="1076"/>
          <ac:grpSpMkLst>
            <pc:docMk/>
            <pc:sldMk cId="2512837399" sldId="1109"/>
            <ac:grpSpMk id="9" creationId="{D983DEA9-B9F8-4EEF-84CC-3B358585EDE3}"/>
          </ac:grpSpMkLst>
        </pc:grpChg>
        <pc:grpChg chg="add del mod">
          <ac:chgData name="jfeng003@citymail.cuny.edu" userId="8c88b22f-d974-4aa8-8a94-0dae114e0aef" providerId="ADAL" clId="{0FEF2F16-3A85-4764-A60F-B088EB62990C}" dt="2021-04-23T15:53:55.507" v="2066"/>
          <ac:grpSpMkLst>
            <pc:docMk/>
            <pc:sldMk cId="2512837399" sldId="1109"/>
            <ac:grpSpMk id="17" creationId="{C6C0FF50-E465-499C-8253-C39981700746}"/>
          </ac:grpSpMkLst>
        </pc:grpChg>
        <pc:grpChg chg="add del mod">
          <ac:chgData name="jfeng003@citymail.cuny.edu" userId="8c88b22f-d974-4aa8-8a94-0dae114e0aef" providerId="ADAL" clId="{0FEF2F16-3A85-4764-A60F-B088EB62990C}" dt="2021-04-23T15:53:55.507" v="2066"/>
          <ac:grpSpMkLst>
            <pc:docMk/>
            <pc:sldMk cId="2512837399" sldId="1109"/>
            <ac:grpSpMk id="21" creationId="{744FADA5-4BCF-4164-8C23-DA929C386C0D}"/>
          </ac:grpSpMkLst>
        </pc:grpChg>
        <pc:grpChg chg="add del mod">
          <ac:chgData name="jfeng003@citymail.cuny.edu" userId="8c88b22f-d974-4aa8-8a94-0dae114e0aef" providerId="ADAL" clId="{0FEF2F16-3A85-4764-A60F-B088EB62990C}" dt="2021-04-21T19:13:27.689" v="300"/>
          <ac:grpSpMkLst>
            <pc:docMk/>
            <pc:sldMk cId="2512837399" sldId="1109"/>
            <ac:grpSpMk id="31" creationId="{803F21DD-75FA-4B65-892F-8BF4E07EFEC4}"/>
          </ac:grpSpMkLst>
        </pc:grpChg>
        <pc:grpChg chg="add del mod">
          <ac:chgData name="jfeng003@citymail.cuny.edu" userId="8c88b22f-d974-4aa8-8a94-0dae114e0aef" providerId="ADAL" clId="{0FEF2F16-3A85-4764-A60F-B088EB62990C}" dt="2021-04-21T19:33:55.651" v="429" actId="478"/>
          <ac:grpSpMkLst>
            <pc:docMk/>
            <pc:sldMk cId="2512837399" sldId="1109"/>
            <ac:grpSpMk id="43" creationId="{3EBE7884-88F6-4FC1-85AD-603700E8EDA5}"/>
          </ac:grpSpMkLst>
        </pc:grpChg>
        <pc:picChg chg="del">
          <ac:chgData name="jfeng003@citymail.cuny.edu" userId="8c88b22f-d974-4aa8-8a94-0dae114e0aef" providerId="ADAL" clId="{0FEF2F16-3A85-4764-A60F-B088EB62990C}" dt="2021-04-21T19:12:57.991" v="294" actId="478"/>
          <ac:picMkLst>
            <pc:docMk/>
            <pc:sldMk cId="2512837399" sldId="1109"/>
            <ac:picMk id="3" creationId="{7B81D489-36E4-4F24-9261-27A409A19932}"/>
          </ac:picMkLst>
        </pc:picChg>
        <pc:picChg chg="add del mod">
          <ac:chgData name="jfeng003@citymail.cuny.edu" userId="8c88b22f-d974-4aa8-8a94-0dae114e0aef" providerId="ADAL" clId="{0FEF2F16-3A85-4764-A60F-B088EB62990C}" dt="2021-04-23T15:56:08.647" v="2073" actId="478"/>
          <ac:picMkLst>
            <pc:docMk/>
            <pc:sldMk cId="2512837399" sldId="1109"/>
            <ac:picMk id="5" creationId="{D015A2F5-5572-40DD-80B1-E142E8B01EB2}"/>
          </ac:picMkLst>
        </pc:picChg>
        <pc:picChg chg="mod">
          <ac:chgData name="jfeng003@citymail.cuny.edu" userId="8c88b22f-d974-4aa8-8a94-0dae114e0aef" providerId="ADAL" clId="{0FEF2F16-3A85-4764-A60F-B088EB62990C}" dt="2021-04-23T15:53:51.531" v="2065" actId="14100"/>
          <ac:picMkLst>
            <pc:docMk/>
            <pc:sldMk cId="2512837399" sldId="1109"/>
            <ac:picMk id="18" creationId="{E9AB458E-C743-4E6B-9A75-1D8417AB08AC}"/>
          </ac:picMkLst>
        </pc:picChg>
        <pc:picChg chg="mod">
          <ac:chgData name="jfeng003@citymail.cuny.edu" userId="8c88b22f-d974-4aa8-8a94-0dae114e0aef" providerId="ADAL" clId="{0FEF2F16-3A85-4764-A60F-B088EB62990C}" dt="2021-04-23T15:53:51.531" v="2065" actId="14100"/>
          <ac:picMkLst>
            <pc:docMk/>
            <pc:sldMk cId="2512837399" sldId="1109"/>
            <ac:picMk id="19" creationId="{E7E2C3F6-EB72-4A25-99A7-54AD6C974627}"/>
          </ac:picMkLst>
        </pc:picChg>
        <pc:picChg chg="mod">
          <ac:chgData name="jfeng003@citymail.cuny.edu" userId="8c88b22f-d974-4aa8-8a94-0dae114e0aef" providerId="ADAL" clId="{0FEF2F16-3A85-4764-A60F-B088EB62990C}" dt="2021-04-23T15:53:51.531" v="2065" actId="14100"/>
          <ac:picMkLst>
            <pc:docMk/>
            <pc:sldMk cId="2512837399" sldId="1109"/>
            <ac:picMk id="20" creationId="{8BA174D8-E293-420E-B40E-605E5E1FAA68}"/>
          </ac:picMkLst>
        </pc:picChg>
        <pc:picChg chg="mod">
          <ac:chgData name="jfeng003@citymail.cuny.edu" userId="8c88b22f-d974-4aa8-8a94-0dae114e0aef" providerId="ADAL" clId="{0FEF2F16-3A85-4764-A60F-B088EB62990C}" dt="2021-04-23T15:53:51.531" v="2065" actId="14100"/>
          <ac:picMkLst>
            <pc:docMk/>
            <pc:sldMk cId="2512837399" sldId="1109"/>
            <ac:picMk id="22" creationId="{CD9D4DA2-CA5D-4A40-A5C9-94B7F0A1847B}"/>
          </ac:picMkLst>
        </pc:picChg>
        <pc:picChg chg="mod">
          <ac:chgData name="jfeng003@citymail.cuny.edu" userId="8c88b22f-d974-4aa8-8a94-0dae114e0aef" providerId="ADAL" clId="{0FEF2F16-3A85-4764-A60F-B088EB62990C}" dt="2021-04-23T15:53:51.531" v="2065" actId="14100"/>
          <ac:picMkLst>
            <pc:docMk/>
            <pc:sldMk cId="2512837399" sldId="1109"/>
            <ac:picMk id="23" creationId="{862623EA-8593-433D-99EA-0B2C0D0DCF13}"/>
          </ac:picMkLst>
        </pc:picChg>
        <pc:picChg chg="mod">
          <ac:chgData name="jfeng003@citymail.cuny.edu" userId="8c88b22f-d974-4aa8-8a94-0dae114e0aef" providerId="ADAL" clId="{0FEF2F16-3A85-4764-A60F-B088EB62990C}" dt="2021-04-23T15:53:51.531" v="2065" actId="14100"/>
          <ac:picMkLst>
            <pc:docMk/>
            <pc:sldMk cId="2512837399" sldId="1109"/>
            <ac:picMk id="24" creationId="{40AC873C-8BD5-4560-9088-F3DF979657D5}"/>
          </ac:picMkLst>
        </pc:picChg>
        <pc:picChg chg="add del mod">
          <ac:chgData name="jfeng003@citymail.cuny.edu" userId="8c88b22f-d974-4aa8-8a94-0dae114e0aef" providerId="ADAL" clId="{0FEF2F16-3A85-4764-A60F-B088EB62990C}" dt="2021-04-23T15:53:55.507" v="2066"/>
          <ac:picMkLst>
            <pc:docMk/>
            <pc:sldMk cId="2512837399" sldId="1109"/>
            <ac:picMk id="25" creationId="{108E9FB6-8DD9-4E6A-8A17-80115940E0C5}"/>
          </ac:picMkLst>
        </pc:picChg>
        <pc:picChg chg="add mod ord topLvl">
          <ac:chgData name="jfeng003@citymail.cuny.edu" userId="8c88b22f-d974-4aa8-8a94-0dae114e0aef" providerId="ADAL" clId="{0FEF2F16-3A85-4764-A60F-B088EB62990C}" dt="2021-04-23T15:57:07.836" v="2084" actId="1076"/>
          <ac:picMkLst>
            <pc:docMk/>
            <pc:sldMk cId="2512837399" sldId="1109"/>
            <ac:picMk id="26" creationId="{39062FD0-14F2-4FE0-9BEF-C1E3BEE391AA}"/>
          </ac:picMkLst>
        </pc:picChg>
        <pc:picChg chg="mod">
          <ac:chgData name="jfeng003@citymail.cuny.edu" userId="8c88b22f-d974-4aa8-8a94-0dae114e0aef" providerId="ADAL" clId="{0FEF2F16-3A85-4764-A60F-B088EB62990C}" dt="2021-04-21T19:13:24.797" v="299"/>
          <ac:picMkLst>
            <pc:docMk/>
            <pc:sldMk cId="2512837399" sldId="1109"/>
            <ac:picMk id="32" creationId="{A0D30199-BA67-4C6A-A6B1-DF9DBD5D430A}"/>
          </ac:picMkLst>
        </pc:picChg>
        <pc:picChg chg="mod">
          <ac:chgData name="jfeng003@citymail.cuny.edu" userId="8c88b22f-d974-4aa8-8a94-0dae114e0aef" providerId="ADAL" clId="{0FEF2F16-3A85-4764-A60F-B088EB62990C}" dt="2021-04-21T19:13:24.797" v="299"/>
          <ac:picMkLst>
            <pc:docMk/>
            <pc:sldMk cId="2512837399" sldId="1109"/>
            <ac:picMk id="36" creationId="{3CCCA53D-320A-4F94-9C3D-AADE566FEC80}"/>
          </ac:picMkLst>
        </pc:picChg>
        <pc:picChg chg="add mod topLvl">
          <ac:chgData name="jfeng003@citymail.cuny.edu" userId="8c88b22f-d974-4aa8-8a94-0dae114e0aef" providerId="ADAL" clId="{0FEF2F16-3A85-4764-A60F-B088EB62990C}" dt="2021-04-23T15:52:35.095" v="2062" actId="1076"/>
          <ac:picMkLst>
            <pc:docMk/>
            <pc:sldMk cId="2512837399" sldId="1109"/>
            <ac:picMk id="40" creationId="{F4EC5286-FB4B-4334-8948-0CD072974617}"/>
          </ac:picMkLst>
        </pc:picChg>
        <pc:picChg chg="add del mod">
          <ac:chgData name="jfeng003@citymail.cuny.edu" userId="8c88b22f-d974-4aa8-8a94-0dae114e0aef" providerId="ADAL" clId="{0FEF2F16-3A85-4764-A60F-B088EB62990C}" dt="2021-04-21T19:19:13.787" v="348"/>
          <ac:picMkLst>
            <pc:docMk/>
            <pc:sldMk cId="2512837399" sldId="1109"/>
            <ac:picMk id="41" creationId="{D8647E71-DD99-4998-8C49-2060750AC9A2}"/>
          </ac:picMkLst>
        </pc:picChg>
        <pc:picChg chg="add del mod">
          <ac:chgData name="jfeng003@citymail.cuny.edu" userId="8c88b22f-d974-4aa8-8a94-0dae114e0aef" providerId="ADAL" clId="{0FEF2F16-3A85-4764-A60F-B088EB62990C}" dt="2021-04-23T15:53:55.507" v="2066"/>
          <ac:picMkLst>
            <pc:docMk/>
            <pc:sldMk cId="2512837399" sldId="1109"/>
            <ac:picMk id="42" creationId="{B6ED0646-EE56-4C19-BE94-6811029C4DEB}"/>
          </ac:picMkLst>
        </pc:picChg>
        <pc:picChg chg="add del mod">
          <ac:chgData name="jfeng003@citymail.cuny.edu" userId="8c88b22f-d974-4aa8-8a94-0dae114e0aef" providerId="ADAL" clId="{0FEF2F16-3A85-4764-A60F-B088EB62990C}" dt="2021-04-21T19:19:13.787" v="348"/>
          <ac:picMkLst>
            <pc:docMk/>
            <pc:sldMk cId="2512837399" sldId="1109"/>
            <ac:picMk id="42" creationId="{D33AFB5D-3D04-4147-91D8-0CFC5C5F88CA}"/>
          </ac:picMkLst>
        </pc:picChg>
        <pc:picChg chg="add mod">
          <ac:chgData name="jfeng003@citymail.cuny.edu" userId="8c88b22f-d974-4aa8-8a94-0dae114e0aef" providerId="ADAL" clId="{0FEF2F16-3A85-4764-A60F-B088EB62990C}" dt="2021-04-23T15:56:35.400" v="2078" actId="14100"/>
          <ac:picMkLst>
            <pc:docMk/>
            <pc:sldMk cId="2512837399" sldId="1109"/>
            <ac:picMk id="44" creationId="{00B9D66F-784C-401D-8758-B3762A1CBAC4}"/>
          </ac:picMkLst>
        </pc:picChg>
        <pc:picChg chg="mod">
          <ac:chgData name="jfeng003@citymail.cuny.edu" userId="8c88b22f-d974-4aa8-8a94-0dae114e0aef" providerId="ADAL" clId="{0FEF2F16-3A85-4764-A60F-B088EB62990C}" dt="2021-04-21T19:28:33.624" v="413"/>
          <ac:picMkLst>
            <pc:docMk/>
            <pc:sldMk cId="2512837399" sldId="1109"/>
            <ac:picMk id="44" creationId="{38694D97-1C28-4749-A695-66DA9BFDD980}"/>
          </ac:picMkLst>
        </pc:picChg>
        <pc:picChg chg="mod">
          <ac:chgData name="jfeng003@citymail.cuny.edu" userId="8c88b22f-d974-4aa8-8a94-0dae114e0aef" providerId="ADAL" clId="{0FEF2F16-3A85-4764-A60F-B088EB62990C}" dt="2021-04-21T19:28:33.624" v="413"/>
          <ac:picMkLst>
            <pc:docMk/>
            <pc:sldMk cId="2512837399" sldId="1109"/>
            <ac:picMk id="45" creationId="{122034A1-B4E0-447F-8B0D-EC25F08147D7}"/>
          </ac:picMkLst>
        </pc:picChg>
        <pc:picChg chg="add del mod">
          <ac:chgData name="jfeng003@citymail.cuny.edu" userId="8c88b22f-d974-4aa8-8a94-0dae114e0aef" providerId="ADAL" clId="{0FEF2F16-3A85-4764-A60F-B088EB62990C}" dt="2021-04-23T15:52:21.098" v="2061" actId="478"/>
          <ac:picMkLst>
            <pc:docMk/>
            <pc:sldMk cId="2512837399" sldId="1109"/>
            <ac:picMk id="46" creationId="{00CCB2A5-D2FF-4FDC-BDF4-0EB731C300B4}"/>
          </ac:picMkLst>
        </pc:picChg>
        <pc:picChg chg="add del mod">
          <ac:chgData name="jfeng003@citymail.cuny.edu" userId="8c88b22f-d974-4aa8-8a94-0dae114e0aef" providerId="ADAL" clId="{0FEF2F16-3A85-4764-A60F-B088EB62990C}" dt="2021-04-23T15:52:20.256" v="2060" actId="478"/>
          <ac:picMkLst>
            <pc:docMk/>
            <pc:sldMk cId="2512837399" sldId="1109"/>
            <ac:picMk id="47" creationId="{C39D5A72-BC10-41AA-BF82-92BE66F3EFFF}"/>
          </ac:picMkLst>
        </pc:picChg>
        <pc:picChg chg="del">
          <ac:chgData name="jfeng003@citymail.cuny.edu" userId="8c88b22f-d974-4aa8-8a94-0dae114e0aef" providerId="ADAL" clId="{0FEF2F16-3A85-4764-A60F-B088EB62990C}" dt="2021-04-21T19:12:57.991" v="294" actId="478"/>
          <ac:picMkLst>
            <pc:docMk/>
            <pc:sldMk cId="2512837399" sldId="1109"/>
            <ac:picMk id="30722" creationId="{ABB50A3E-31C6-471E-B9A7-5ADF81116FBF}"/>
          </ac:picMkLst>
        </pc:picChg>
        <pc:picChg chg="del">
          <ac:chgData name="jfeng003@citymail.cuny.edu" userId="8c88b22f-d974-4aa8-8a94-0dae114e0aef" providerId="ADAL" clId="{0FEF2F16-3A85-4764-A60F-B088EB62990C}" dt="2021-04-21T19:12:57.991" v="294" actId="478"/>
          <ac:picMkLst>
            <pc:docMk/>
            <pc:sldMk cId="2512837399" sldId="1109"/>
            <ac:picMk id="30724" creationId="{F744EA07-528C-4A7B-BCAD-2EC84633B3C6}"/>
          </ac:picMkLst>
        </pc:picChg>
        <pc:picChg chg="del">
          <ac:chgData name="jfeng003@citymail.cuny.edu" userId="8c88b22f-d974-4aa8-8a94-0dae114e0aef" providerId="ADAL" clId="{0FEF2F16-3A85-4764-A60F-B088EB62990C}" dt="2021-04-21T19:12:57.991" v="294" actId="478"/>
          <ac:picMkLst>
            <pc:docMk/>
            <pc:sldMk cId="2512837399" sldId="1109"/>
            <ac:picMk id="30726" creationId="{616EA8D2-AC22-416B-976F-5C497CF6F790}"/>
          </ac:picMkLst>
        </pc:picChg>
        <pc:cxnChg chg="del">
          <ac:chgData name="jfeng003@citymail.cuny.edu" userId="8c88b22f-d974-4aa8-8a94-0dae114e0aef" providerId="ADAL" clId="{0FEF2F16-3A85-4764-A60F-B088EB62990C}" dt="2021-04-21T19:12:57.991" v="294" actId="478"/>
          <ac:cxnSpMkLst>
            <pc:docMk/>
            <pc:sldMk cId="2512837399" sldId="1109"/>
            <ac:cxnSpMk id="6" creationId="{0BA936A7-0518-40A0-8C78-7361BDFC3C60}"/>
          </ac:cxnSpMkLst>
        </pc:cxnChg>
        <pc:cxnChg chg="add del mod">
          <ac:chgData name="jfeng003@citymail.cuny.edu" userId="8c88b22f-d974-4aa8-8a94-0dae114e0aef" providerId="ADAL" clId="{0FEF2F16-3A85-4764-A60F-B088EB62990C}" dt="2021-04-23T15:53:55.507" v="2066"/>
          <ac:cxnSpMkLst>
            <pc:docMk/>
            <pc:sldMk cId="2512837399" sldId="1109"/>
            <ac:cxnSpMk id="32" creationId="{F674BCE7-3C42-4402-BA2C-39901586B47F}"/>
          </ac:cxnSpMkLst>
        </pc:cxnChg>
        <pc:cxnChg chg="add del mod">
          <ac:chgData name="jfeng003@citymail.cuny.edu" userId="8c88b22f-d974-4aa8-8a94-0dae114e0aef" providerId="ADAL" clId="{0FEF2F16-3A85-4764-A60F-B088EB62990C}" dt="2021-04-23T15:53:55.507" v="2066"/>
          <ac:cxnSpMkLst>
            <pc:docMk/>
            <pc:sldMk cId="2512837399" sldId="1109"/>
            <ac:cxnSpMk id="33" creationId="{6C9F3096-50A4-4F8E-AD64-25AD0AF346FE}"/>
          </ac:cxnSpMkLst>
        </pc:cxnChg>
        <pc:cxnChg chg="add del mod">
          <ac:chgData name="jfeng003@citymail.cuny.edu" userId="8c88b22f-d974-4aa8-8a94-0dae114e0aef" providerId="ADAL" clId="{0FEF2F16-3A85-4764-A60F-B088EB62990C}" dt="2021-04-23T15:53:55.507" v="2066"/>
          <ac:cxnSpMkLst>
            <pc:docMk/>
            <pc:sldMk cId="2512837399" sldId="1109"/>
            <ac:cxnSpMk id="35" creationId="{EA9BB37B-F662-4B75-984A-ADD23065F898}"/>
          </ac:cxnSpMkLst>
        </pc:cxnChg>
        <pc:cxnChg chg="add mod">
          <ac:chgData name="jfeng003@citymail.cuny.edu" userId="8c88b22f-d974-4aa8-8a94-0dae114e0aef" providerId="ADAL" clId="{0FEF2F16-3A85-4764-A60F-B088EB62990C}" dt="2021-04-23T15:57:21.681" v="2088" actId="14100"/>
          <ac:cxnSpMkLst>
            <pc:docMk/>
            <pc:sldMk cId="2512837399" sldId="1109"/>
            <ac:cxnSpMk id="45" creationId="{CA0F44F6-8461-479B-9A32-B6DC078038EE}"/>
          </ac:cxnSpMkLst>
        </pc:cxnChg>
        <pc:cxnChg chg="add mod">
          <ac:chgData name="jfeng003@citymail.cuny.edu" userId="8c88b22f-d974-4aa8-8a94-0dae114e0aef" providerId="ADAL" clId="{0FEF2F16-3A85-4764-A60F-B088EB62990C}" dt="2021-04-23T15:57:07.836" v="2084" actId="1076"/>
          <ac:cxnSpMkLst>
            <pc:docMk/>
            <pc:sldMk cId="2512837399" sldId="1109"/>
            <ac:cxnSpMk id="52" creationId="{FA048AD7-CF97-4C3A-823F-963ABE70AEB8}"/>
          </ac:cxnSpMkLst>
        </pc:cxnChg>
      </pc:sldChg>
      <pc:sldChg chg="add del">
        <pc:chgData name="jfeng003@citymail.cuny.edu" userId="8c88b22f-d974-4aa8-8a94-0dae114e0aef" providerId="ADAL" clId="{0FEF2F16-3A85-4764-A60F-B088EB62990C}" dt="2021-04-21T18:33:52.858" v="282" actId="47"/>
        <pc:sldMkLst>
          <pc:docMk/>
          <pc:sldMk cId="3637363021" sldId="1109"/>
        </pc:sldMkLst>
      </pc:sldChg>
      <pc:sldChg chg="addSp delSp modSp add del mod delAnim modAnim">
        <pc:chgData name="jfeng003@citymail.cuny.edu" userId="8c88b22f-d974-4aa8-8a94-0dae114e0aef" providerId="ADAL" clId="{0FEF2F16-3A85-4764-A60F-B088EB62990C}" dt="2021-04-23T04:31:28.586" v="1946" actId="47"/>
        <pc:sldMkLst>
          <pc:docMk/>
          <pc:sldMk cId="97343018" sldId="1110"/>
        </pc:sldMkLst>
        <pc:spChg chg="del">
          <ac:chgData name="jfeng003@citymail.cuny.edu" userId="8c88b22f-d974-4aa8-8a94-0dae114e0aef" providerId="ADAL" clId="{0FEF2F16-3A85-4764-A60F-B088EB62990C}" dt="2021-04-23T02:55:50.077" v="1100" actId="478"/>
          <ac:spMkLst>
            <pc:docMk/>
            <pc:sldMk cId="97343018" sldId="1110"/>
            <ac:spMk id="27" creationId="{659841CD-DF3A-4356-95F1-CEE7F5531932}"/>
          </ac:spMkLst>
        </pc:spChg>
        <pc:spChg chg="del">
          <ac:chgData name="jfeng003@citymail.cuny.edu" userId="8c88b22f-d974-4aa8-8a94-0dae114e0aef" providerId="ADAL" clId="{0FEF2F16-3A85-4764-A60F-B088EB62990C}" dt="2021-04-23T02:55:50.077" v="1100" actId="478"/>
          <ac:spMkLst>
            <pc:docMk/>
            <pc:sldMk cId="97343018" sldId="1110"/>
            <ac:spMk id="32" creationId="{4DEB5CF5-11B6-4FBE-919C-98B05F8286EC}"/>
          </ac:spMkLst>
        </pc:spChg>
        <pc:spChg chg="add mod">
          <ac:chgData name="jfeng003@citymail.cuny.edu" userId="8c88b22f-d974-4aa8-8a94-0dae114e0aef" providerId="ADAL" clId="{0FEF2F16-3A85-4764-A60F-B088EB62990C}" dt="2021-04-23T03:23:21.498" v="1405" actId="1076"/>
          <ac:spMkLst>
            <pc:docMk/>
            <pc:sldMk cId="97343018" sldId="1110"/>
            <ac:spMk id="45" creationId="{9AD30030-4CB1-4084-BA42-BDADA8B5AAE9}"/>
          </ac:spMkLst>
        </pc:spChg>
        <pc:spChg chg="add mod">
          <ac:chgData name="jfeng003@citymail.cuny.edu" userId="8c88b22f-d974-4aa8-8a94-0dae114e0aef" providerId="ADAL" clId="{0FEF2F16-3A85-4764-A60F-B088EB62990C}" dt="2021-04-23T03:23:18.392" v="1404" actId="1076"/>
          <ac:spMkLst>
            <pc:docMk/>
            <pc:sldMk cId="97343018" sldId="1110"/>
            <ac:spMk id="46" creationId="{20036104-CB32-4597-A45D-17A7EB84B12C}"/>
          </ac:spMkLst>
        </pc:spChg>
        <pc:spChg chg="add mod">
          <ac:chgData name="jfeng003@citymail.cuny.edu" userId="8c88b22f-d974-4aa8-8a94-0dae114e0aef" providerId="ADAL" clId="{0FEF2F16-3A85-4764-A60F-B088EB62990C}" dt="2021-04-23T03:23:14.005" v="1403" actId="1076"/>
          <ac:spMkLst>
            <pc:docMk/>
            <pc:sldMk cId="97343018" sldId="1110"/>
            <ac:spMk id="47" creationId="{E038F59C-F4A0-4791-A283-11C0F92ED884}"/>
          </ac:spMkLst>
        </pc:spChg>
        <pc:spChg chg="add del mod">
          <ac:chgData name="jfeng003@citymail.cuny.edu" userId="8c88b22f-d974-4aa8-8a94-0dae114e0aef" providerId="ADAL" clId="{0FEF2F16-3A85-4764-A60F-B088EB62990C}" dt="2021-04-23T03:45:30.731" v="1641" actId="478"/>
          <ac:spMkLst>
            <pc:docMk/>
            <pc:sldMk cId="97343018" sldId="1110"/>
            <ac:spMk id="133" creationId="{B70F5FDF-2BC5-4468-9EB7-68583BAB0422}"/>
          </ac:spMkLst>
        </pc:spChg>
        <pc:spChg chg="mod">
          <ac:chgData name="jfeng003@citymail.cuny.edu" userId="8c88b22f-d974-4aa8-8a94-0dae114e0aef" providerId="ADAL" clId="{0FEF2F16-3A85-4764-A60F-B088EB62990C}" dt="2021-04-23T03:07:21.079" v="1202" actId="1076"/>
          <ac:spMkLst>
            <pc:docMk/>
            <pc:sldMk cId="97343018" sldId="1110"/>
            <ac:spMk id="136" creationId="{568B5F8D-1E0F-4623-859E-7F7399742042}"/>
          </ac:spMkLst>
        </pc:spChg>
        <pc:spChg chg="mod">
          <ac:chgData name="jfeng003@citymail.cuny.edu" userId="8c88b22f-d974-4aa8-8a94-0dae114e0aef" providerId="ADAL" clId="{0FEF2F16-3A85-4764-A60F-B088EB62990C}" dt="2021-04-23T03:07:21.079" v="1202" actId="1076"/>
          <ac:spMkLst>
            <pc:docMk/>
            <pc:sldMk cId="97343018" sldId="1110"/>
            <ac:spMk id="138" creationId="{DDE20ADE-92E1-456E-BAFC-30A1EC974125}"/>
          </ac:spMkLst>
        </pc:spChg>
        <pc:spChg chg="add del mod">
          <ac:chgData name="jfeng003@citymail.cuny.edu" userId="8c88b22f-d974-4aa8-8a94-0dae114e0aef" providerId="ADAL" clId="{0FEF2F16-3A85-4764-A60F-B088EB62990C}" dt="2021-04-23T03:45:30.731" v="1641" actId="478"/>
          <ac:spMkLst>
            <pc:docMk/>
            <pc:sldMk cId="97343018" sldId="1110"/>
            <ac:spMk id="144" creationId="{30B5CFD6-C7C9-44DC-B5F1-2262C6FD789B}"/>
          </ac:spMkLst>
        </pc:spChg>
        <pc:spChg chg="mod">
          <ac:chgData name="jfeng003@citymail.cuny.edu" userId="8c88b22f-d974-4aa8-8a94-0dae114e0aef" providerId="ADAL" clId="{0FEF2F16-3A85-4764-A60F-B088EB62990C}" dt="2021-04-23T03:07:58.419" v="1207"/>
          <ac:spMkLst>
            <pc:docMk/>
            <pc:sldMk cId="97343018" sldId="1110"/>
            <ac:spMk id="146" creationId="{DC3FF14A-B653-4E6A-8E30-20642DDB0D16}"/>
          </ac:spMkLst>
        </pc:spChg>
        <pc:spChg chg="mod">
          <ac:chgData name="jfeng003@citymail.cuny.edu" userId="8c88b22f-d974-4aa8-8a94-0dae114e0aef" providerId="ADAL" clId="{0FEF2F16-3A85-4764-A60F-B088EB62990C}" dt="2021-04-23T03:07:58.419" v="1207"/>
          <ac:spMkLst>
            <pc:docMk/>
            <pc:sldMk cId="97343018" sldId="1110"/>
            <ac:spMk id="147" creationId="{81C135C1-0C65-44A4-9321-2AE698553DDC}"/>
          </ac:spMkLst>
        </pc:spChg>
        <pc:spChg chg="mod">
          <ac:chgData name="jfeng003@citymail.cuny.edu" userId="8c88b22f-d974-4aa8-8a94-0dae114e0aef" providerId="ADAL" clId="{0FEF2F16-3A85-4764-A60F-B088EB62990C}" dt="2021-04-23T03:07:58.419" v="1207"/>
          <ac:spMkLst>
            <pc:docMk/>
            <pc:sldMk cId="97343018" sldId="1110"/>
            <ac:spMk id="148" creationId="{1A428D15-9AD6-43B4-BE50-708C90A89995}"/>
          </ac:spMkLst>
        </pc:spChg>
        <pc:spChg chg="mod">
          <ac:chgData name="jfeng003@citymail.cuny.edu" userId="8c88b22f-d974-4aa8-8a94-0dae114e0aef" providerId="ADAL" clId="{0FEF2F16-3A85-4764-A60F-B088EB62990C}" dt="2021-04-23T03:07:58.419" v="1207"/>
          <ac:spMkLst>
            <pc:docMk/>
            <pc:sldMk cId="97343018" sldId="1110"/>
            <ac:spMk id="149" creationId="{FA1C879E-EC80-4B8F-987D-476B54EDE4B5}"/>
          </ac:spMkLst>
        </pc:spChg>
        <pc:spChg chg="add del mod">
          <ac:chgData name="jfeng003@citymail.cuny.edu" userId="8c88b22f-d974-4aa8-8a94-0dae114e0aef" providerId="ADAL" clId="{0FEF2F16-3A85-4764-A60F-B088EB62990C}" dt="2021-04-23T03:45:30.731" v="1641" actId="478"/>
          <ac:spMkLst>
            <pc:docMk/>
            <pc:sldMk cId="97343018" sldId="1110"/>
            <ac:spMk id="150" creationId="{4DB18CA1-01CA-4FF4-AAEE-9DB230DF33A1}"/>
          </ac:spMkLst>
        </pc:spChg>
        <pc:spChg chg="add mod ord">
          <ac:chgData name="jfeng003@citymail.cuny.edu" userId="8c88b22f-d974-4aa8-8a94-0dae114e0aef" providerId="ADAL" clId="{0FEF2F16-3A85-4764-A60F-B088EB62990C}" dt="2021-04-23T03:41:15.298" v="1609" actId="166"/>
          <ac:spMkLst>
            <pc:docMk/>
            <pc:sldMk cId="97343018" sldId="1110"/>
            <ac:spMk id="166" creationId="{64A5D01F-F9C7-41D8-97B8-9EB882832367}"/>
          </ac:spMkLst>
        </pc:spChg>
        <pc:spChg chg="mod">
          <ac:chgData name="jfeng003@citymail.cuny.edu" userId="8c88b22f-d974-4aa8-8a94-0dae114e0aef" providerId="ADAL" clId="{0FEF2F16-3A85-4764-A60F-B088EB62990C}" dt="2021-04-23T03:30:32.602" v="1445"/>
          <ac:spMkLst>
            <pc:docMk/>
            <pc:sldMk cId="97343018" sldId="1110"/>
            <ac:spMk id="224" creationId="{356E6BEC-1FF3-4EA3-B1FF-EFE7A3FE5129}"/>
          </ac:spMkLst>
        </pc:spChg>
        <pc:spChg chg="mod">
          <ac:chgData name="jfeng003@citymail.cuny.edu" userId="8c88b22f-d974-4aa8-8a94-0dae114e0aef" providerId="ADAL" clId="{0FEF2F16-3A85-4764-A60F-B088EB62990C}" dt="2021-04-23T03:30:32.602" v="1445"/>
          <ac:spMkLst>
            <pc:docMk/>
            <pc:sldMk cId="97343018" sldId="1110"/>
            <ac:spMk id="225" creationId="{5EBAC118-78AA-4855-899A-95B421D10309}"/>
          </ac:spMkLst>
        </pc:spChg>
        <pc:spChg chg="mod">
          <ac:chgData name="jfeng003@citymail.cuny.edu" userId="8c88b22f-d974-4aa8-8a94-0dae114e0aef" providerId="ADAL" clId="{0FEF2F16-3A85-4764-A60F-B088EB62990C}" dt="2021-04-23T03:30:32.602" v="1445"/>
          <ac:spMkLst>
            <pc:docMk/>
            <pc:sldMk cId="97343018" sldId="1110"/>
            <ac:spMk id="226" creationId="{32FECC6B-50C9-43C8-9B67-476FDA0A8FFC}"/>
          </ac:spMkLst>
        </pc:spChg>
        <pc:spChg chg="mod">
          <ac:chgData name="jfeng003@citymail.cuny.edu" userId="8c88b22f-d974-4aa8-8a94-0dae114e0aef" providerId="ADAL" clId="{0FEF2F16-3A85-4764-A60F-B088EB62990C}" dt="2021-04-23T03:30:32.602" v="1445"/>
          <ac:spMkLst>
            <pc:docMk/>
            <pc:sldMk cId="97343018" sldId="1110"/>
            <ac:spMk id="227" creationId="{FAA46A30-3F1D-4070-8DE7-650F851BB45B}"/>
          </ac:spMkLst>
        </pc:spChg>
        <pc:spChg chg="mod">
          <ac:chgData name="jfeng003@citymail.cuny.edu" userId="8c88b22f-d974-4aa8-8a94-0dae114e0aef" providerId="ADAL" clId="{0FEF2F16-3A85-4764-A60F-B088EB62990C}" dt="2021-04-23T03:34:26.696" v="1512"/>
          <ac:spMkLst>
            <pc:docMk/>
            <pc:sldMk cId="97343018" sldId="1110"/>
            <ac:spMk id="256" creationId="{FF90F84D-EEB7-4ACE-BBF9-988071230D03}"/>
          </ac:spMkLst>
        </pc:spChg>
        <pc:spChg chg="mod">
          <ac:chgData name="jfeng003@citymail.cuny.edu" userId="8c88b22f-d974-4aa8-8a94-0dae114e0aef" providerId="ADAL" clId="{0FEF2F16-3A85-4764-A60F-B088EB62990C}" dt="2021-04-23T03:34:26.696" v="1512"/>
          <ac:spMkLst>
            <pc:docMk/>
            <pc:sldMk cId="97343018" sldId="1110"/>
            <ac:spMk id="257" creationId="{8DD854D4-B514-4AA0-A7C8-2E5FCADBFE2E}"/>
          </ac:spMkLst>
        </pc:spChg>
        <pc:spChg chg="mod">
          <ac:chgData name="jfeng003@citymail.cuny.edu" userId="8c88b22f-d974-4aa8-8a94-0dae114e0aef" providerId="ADAL" clId="{0FEF2F16-3A85-4764-A60F-B088EB62990C}" dt="2021-04-23T03:34:26.696" v="1512"/>
          <ac:spMkLst>
            <pc:docMk/>
            <pc:sldMk cId="97343018" sldId="1110"/>
            <ac:spMk id="258" creationId="{45B2339F-6C2D-44F5-B3A1-0695CACCE726}"/>
          </ac:spMkLst>
        </pc:spChg>
        <pc:spChg chg="mod">
          <ac:chgData name="jfeng003@citymail.cuny.edu" userId="8c88b22f-d974-4aa8-8a94-0dae114e0aef" providerId="ADAL" clId="{0FEF2F16-3A85-4764-A60F-B088EB62990C}" dt="2021-04-23T03:34:26.696" v="1512"/>
          <ac:spMkLst>
            <pc:docMk/>
            <pc:sldMk cId="97343018" sldId="1110"/>
            <ac:spMk id="259" creationId="{B6AC9E33-1971-4EB5-B441-9E13720F7B1D}"/>
          </ac:spMkLst>
        </pc:spChg>
        <pc:spChg chg="mod">
          <ac:chgData name="jfeng003@citymail.cuny.edu" userId="8c88b22f-d974-4aa8-8a94-0dae114e0aef" providerId="ADAL" clId="{0FEF2F16-3A85-4764-A60F-B088EB62990C}" dt="2021-04-23T03:38:10.447" v="1567"/>
          <ac:spMkLst>
            <pc:docMk/>
            <pc:sldMk cId="97343018" sldId="1110"/>
            <ac:spMk id="298" creationId="{3C4905AE-88E5-43E3-A22D-B63920E316FE}"/>
          </ac:spMkLst>
        </pc:spChg>
        <pc:spChg chg="mod">
          <ac:chgData name="jfeng003@citymail.cuny.edu" userId="8c88b22f-d974-4aa8-8a94-0dae114e0aef" providerId="ADAL" clId="{0FEF2F16-3A85-4764-A60F-B088EB62990C}" dt="2021-04-23T03:38:10.447" v="1567"/>
          <ac:spMkLst>
            <pc:docMk/>
            <pc:sldMk cId="97343018" sldId="1110"/>
            <ac:spMk id="299" creationId="{2B2CAF78-628C-42EC-873B-E461FC84D067}"/>
          </ac:spMkLst>
        </pc:spChg>
        <pc:spChg chg="mod">
          <ac:chgData name="jfeng003@citymail.cuny.edu" userId="8c88b22f-d974-4aa8-8a94-0dae114e0aef" providerId="ADAL" clId="{0FEF2F16-3A85-4764-A60F-B088EB62990C}" dt="2021-04-23T03:38:10.447" v="1567"/>
          <ac:spMkLst>
            <pc:docMk/>
            <pc:sldMk cId="97343018" sldId="1110"/>
            <ac:spMk id="300" creationId="{CC2A1A53-B6D0-4B04-BD6B-86F047D176A8}"/>
          </ac:spMkLst>
        </pc:spChg>
        <pc:spChg chg="mod">
          <ac:chgData name="jfeng003@citymail.cuny.edu" userId="8c88b22f-d974-4aa8-8a94-0dae114e0aef" providerId="ADAL" clId="{0FEF2F16-3A85-4764-A60F-B088EB62990C}" dt="2021-04-23T03:38:10.447" v="1567"/>
          <ac:spMkLst>
            <pc:docMk/>
            <pc:sldMk cId="97343018" sldId="1110"/>
            <ac:spMk id="301" creationId="{03B71076-C401-458B-95C4-A4BCC629DACD}"/>
          </ac:spMkLst>
        </pc:spChg>
        <pc:spChg chg="mod">
          <ac:chgData name="jfeng003@citymail.cuny.edu" userId="8c88b22f-d974-4aa8-8a94-0dae114e0aef" providerId="ADAL" clId="{0FEF2F16-3A85-4764-A60F-B088EB62990C}" dt="2021-04-23T03:39:27.256" v="1592"/>
          <ac:spMkLst>
            <pc:docMk/>
            <pc:sldMk cId="97343018" sldId="1110"/>
            <ac:spMk id="310" creationId="{6CB680F4-01CD-4AA9-8AF5-26752C855AF5}"/>
          </ac:spMkLst>
        </pc:spChg>
        <pc:spChg chg="mod">
          <ac:chgData name="jfeng003@citymail.cuny.edu" userId="8c88b22f-d974-4aa8-8a94-0dae114e0aef" providerId="ADAL" clId="{0FEF2F16-3A85-4764-A60F-B088EB62990C}" dt="2021-04-23T03:39:27.256" v="1592"/>
          <ac:spMkLst>
            <pc:docMk/>
            <pc:sldMk cId="97343018" sldId="1110"/>
            <ac:spMk id="311" creationId="{5BA2EEBA-A027-4DFD-8A22-9E23CC0E1AB0}"/>
          </ac:spMkLst>
        </pc:spChg>
        <pc:spChg chg="mod">
          <ac:chgData name="jfeng003@citymail.cuny.edu" userId="8c88b22f-d974-4aa8-8a94-0dae114e0aef" providerId="ADAL" clId="{0FEF2F16-3A85-4764-A60F-B088EB62990C}" dt="2021-04-23T03:39:27.256" v="1592"/>
          <ac:spMkLst>
            <pc:docMk/>
            <pc:sldMk cId="97343018" sldId="1110"/>
            <ac:spMk id="312" creationId="{A53D632B-855E-497F-BE08-3BFF3FB1B6D9}"/>
          </ac:spMkLst>
        </pc:spChg>
        <pc:spChg chg="mod">
          <ac:chgData name="jfeng003@citymail.cuny.edu" userId="8c88b22f-d974-4aa8-8a94-0dae114e0aef" providerId="ADAL" clId="{0FEF2F16-3A85-4764-A60F-B088EB62990C}" dt="2021-04-23T03:39:27.256" v="1592"/>
          <ac:spMkLst>
            <pc:docMk/>
            <pc:sldMk cId="97343018" sldId="1110"/>
            <ac:spMk id="313" creationId="{0CB3C4B2-07FF-4D7D-B3EE-F1815E17B41F}"/>
          </ac:spMkLst>
        </pc:spChg>
        <pc:spChg chg="mod">
          <ac:chgData name="jfeng003@citymail.cuny.edu" userId="8c88b22f-d974-4aa8-8a94-0dae114e0aef" providerId="ADAL" clId="{0FEF2F16-3A85-4764-A60F-B088EB62990C}" dt="2021-04-23T03:39:36.556" v="1594"/>
          <ac:spMkLst>
            <pc:docMk/>
            <pc:sldMk cId="97343018" sldId="1110"/>
            <ac:spMk id="316" creationId="{F97B167A-6FD1-4F94-A389-643933F5F2BC}"/>
          </ac:spMkLst>
        </pc:spChg>
        <pc:spChg chg="mod">
          <ac:chgData name="jfeng003@citymail.cuny.edu" userId="8c88b22f-d974-4aa8-8a94-0dae114e0aef" providerId="ADAL" clId="{0FEF2F16-3A85-4764-A60F-B088EB62990C}" dt="2021-04-23T03:39:36.556" v="1594"/>
          <ac:spMkLst>
            <pc:docMk/>
            <pc:sldMk cId="97343018" sldId="1110"/>
            <ac:spMk id="317" creationId="{24C03E97-CCD5-4195-A6D4-85A5B3759027}"/>
          </ac:spMkLst>
        </pc:spChg>
        <pc:spChg chg="mod">
          <ac:chgData name="jfeng003@citymail.cuny.edu" userId="8c88b22f-d974-4aa8-8a94-0dae114e0aef" providerId="ADAL" clId="{0FEF2F16-3A85-4764-A60F-B088EB62990C}" dt="2021-04-23T03:39:36.556" v="1594"/>
          <ac:spMkLst>
            <pc:docMk/>
            <pc:sldMk cId="97343018" sldId="1110"/>
            <ac:spMk id="318" creationId="{D3190C25-65FD-4AD2-9FBC-709A419CB2CE}"/>
          </ac:spMkLst>
        </pc:spChg>
        <pc:spChg chg="mod">
          <ac:chgData name="jfeng003@citymail.cuny.edu" userId="8c88b22f-d974-4aa8-8a94-0dae114e0aef" providerId="ADAL" clId="{0FEF2F16-3A85-4764-A60F-B088EB62990C}" dt="2021-04-23T03:39:36.556" v="1594"/>
          <ac:spMkLst>
            <pc:docMk/>
            <pc:sldMk cId="97343018" sldId="1110"/>
            <ac:spMk id="319" creationId="{16D9B8C3-0599-4528-BE87-EDEDC153C293}"/>
          </ac:spMkLst>
        </pc:spChg>
        <pc:spChg chg="mod">
          <ac:chgData name="jfeng003@citymail.cuny.edu" userId="8c88b22f-d974-4aa8-8a94-0dae114e0aef" providerId="ADAL" clId="{0FEF2F16-3A85-4764-A60F-B088EB62990C}" dt="2021-04-23T03:39:52.905" v="1596"/>
          <ac:spMkLst>
            <pc:docMk/>
            <pc:sldMk cId="97343018" sldId="1110"/>
            <ac:spMk id="322" creationId="{E88A9E9E-9659-4C62-9C98-7E0D87DB436C}"/>
          </ac:spMkLst>
        </pc:spChg>
        <pc:spChg chg="mod">
          <ac:chgData name="jfeng003@citymail.cuny.edu" userId="8c88b22f-d974-4aa8-8a94-0dae114e0aef" providerId="ADAL" clId="{0FEF2F16-3A85-4764-A60F-B088EB62990C}" dt="2021-04-23T03:39:52.905" v="1596"/>
          <ac:spMkLst>
            <pc:docMk/>
            <pc:sldMk cId="97343018" sldId="1110"/>
            <ac:spMk id="323" creationId="{2460FEED-8213-48AD-952F-9B678572E903}"/>
          </ac:spMkLst>
        </pc:spChg>
        <pc:spChg chg="mod">
          <ac:chgData name="jfeng003@citymail.cuny.edu" userId="8c88b22f-d974-4aa8-8a94-0dae114e0aef" providerId="ADAL" clId="{0FEF2F16-3A85-4764-A60F-B088EB62990C}" dt="2021-04-23T03:39:52.905" v="1596"/>
          <ac:spMkLst>
            <pc:docMk/>
            <pc:sldMk cId="97343018" sldId="1110"/>
            <ac:spMk id="324" creationId="{B258EF36-927B-4274-9B19-6CAA6930B03E}"/>
          </ac:spMkLst>
        </pc:spChg>
        <pc:spChg chg="mod">
          <ac:chgData name="jfeng003@citymail.cuny.edu" userId="8c88b22f-d974-4aa8-8a94-0dae114e0aef" providerId="ADAL" clId="{0FEF2F16-3A85-4764-A60F-B088EB62990C}" dt="2021-04-23T03:39:52.905" v="1596"/>
          <ac:spMkLst>
            <pc:docMk/>
            <pc:sldMk cId="97343018" sldId="1110"/>
            <ac:spMk id="325" creationId="{104EF270-C0A4-4211-B1F9-BEB8057A045D}"/>
          </ac:spMkLst>
        </pc:spChg>
        <pc:grpChg chg="add del mod">
          <ac:chgData name="jfeng003@citymail.cuny.edu" userId="8c88b22f-d974-4aa8-8a94-0dae114e0aef" providerId="ADAL" clId="{0FEF2F16-3A85-4764-A60F-B088EB62990C}" dt="2021-04-23T03:12:25.863" v="1267" actId="165"/>
          <ac:grpSpMkLst>
            <pc:docMk/>
            <pc:sldMk cId="97343018" sldId="1110"/>
            <ac:grpSpMk id="2" creationId="{8A72AE66-2177-40D8-A711-49C3616E0462}"/>
          </ac:grpSpMkLst>
        </pc:grpChg>
        <pc:grpChg chg="add del mod">
          <ac:chgData name="jfeng003@citymail.cuny.edu" userId="8c88b22f-d974-4aa8-8a94-0dae114e0aef" providerId="ADAL" clId="{0FEF2F16-3A85-4764-A60F-B088EB62990C}" dt="2021-04-23T03:12:25.863" v="1267" actId="165"/>
          <ac:grpSpMkLst>
            <pc:docMk/>
            <pc:sldMk cId="97343018" sldId="1110"/>
            <ac:grpSpMk id="4" creationId="{58307835-846B-44B6-8383-7D9AEAF1480C}"/>
          </ac:grpSpMkLst>
        </pc:grpChg>
        <pc:grpChg chg="add del mod">
          <ac:chgData name="jfeng003@citymail.cuny.edu" userId="8c88b22f-d974-4aa8-8a94-0dae114e0aef" providerId="ADAL" clId="{0FEF2F16-3A85-4764-A60F-B088EB62990C}" dt="2021-04-23T03:12:25.863" v="1267" actId="165"/>
          <ac:grpSpMkLst>
            <pc:docMk/>
            <pc:sldMk cId="97343018" sldId="1110"/>
            <ac:grpSpMk id="5" creationId="{5225EC51-EB47-491D-9DA5-A2C203332A60}"/>
          </ac:grpSpMkLst>
        </pc:grpChg>
        <pc:grpChg chg="del">
          <ac:chgData name="jfeng003@citymail.cuny.edu" userId="8c88b22f-d974-4aa8-8a94-0dae114e0aef" providerId="ADAL" clId="{0FEF2F16-3A85-4764-A60F-B088EB62990C}" dt="2021-04-23T02:55:50.077" v="1100" actId="478"/>
          <ac:grpSpMkLst>
            <pc:docMk/>
            <pc:sldMk cId="97343018" sldId="1110"/>
            <ac:grpSpMk id="6" creationId="{26D49D4D-642E-4F29-9FD6-A6C0FC0F9003}"/>
          </ac:grpSpMkLst>
        </pc:grpChg>
        <pc:grpChg chg="add del mod">
          <ac:chgData name="jfeng003@citymail.cuny.edu" userId="8c88b22f-d974-4aa8-8a94-0dae114e0aef" providerId="ADAL" clId="{0FEF2F16-3A85-4764-A60F-B088EB62990C}" dt="2021-04-23T03:12:25.863" v="1267" actId="165"/>
          <ac:grpSpMkLst>
            <pc:docMk/>
            <pc:sldMk cId="97343018" sldId="1110"/>
            <ac:grpSpMk id="7" creationId="{DD6111CA-115C-482A-84B3-6715EB7E430C}"/>
          </ac:grpSpMkLst>
        </pc:grpChg>
        <pc:grpChg chg="add del mod">
          <ac:chgData name="jfeng003@citymail.cuny.edu" userId="8c88b22f-d974-4aa8-8a94-0dae114e0aef" providerId="ADAL" clId="{0FEF2F16-3A85-4764-A60F-B088EB62990C}" dt="2021-04-23T03:12:25.863" v="1267" actId="165"/>
          <ac:grpSpMkLst>
            <pc:docMk/>
            <pc:sldMk cId="97343018" sldId="1110"/>
            <ac:grpSpMk id="8" creationId="{FF839704-AFED-4AB7-8936-BCAF8E37ABD8}"/>
          </ac:grpSpMkLst>
        </pc:grpChg>
        <pc:grpChg chg="add del mod">
          <ac:chgData name="jfeng003@citymail.cuny.edu" userId="8c88b22f-d974-4aa8-8a94-0dae114e0aef" providerId="ADAL" clId="{0FEF2F16-3A85-4764-A60F-B088EB62990C}" dt="2021-04-23T03:12:25.863" v="1267" actId="165"/>
          <ac:grpSpMkLst>
            <pc:docMk/>
            <pc:sldMk cId="97343018" sldId="1110"/>
            <ac:grpSpMk id="10" creationId="{238C989D-C10F-4EBA-B406-5722C2ED6C64}"/>
          </ac:grpSpMkLst>
        </pc:grpChg>
        <pc:grpChg chg="add del mod">
          <ac:chgData name="jfeng003@citymail.cuny.edu" userId="8c88b22f-d974-4aa8-8a94-0dae114e0aef" providerId="ADAL" clId="{0FEF2F16-3A85-4764-A60F-B088EB62990C}" dt="2021-04-23T03:12:25.863" v="1267" actId="165"/>
          <ac:grpSpMkLst>
            <pc:docMk/>
            <pc:sldMk cId="97343018" sldId="1110"/>
            <ac:grpSpMk id="12" creationId="{EF916F20-491D-48B0-922B-75C9B589F8E0}"/>
          </ac:grpSpMkLst>
        </pc:grpChg>
        <pc:grpChg chg="del">
          <ac:chgData name="jfeng003@citymail.cuny.edu" userId="8c88b22f-d974-4aa8-8a94-0dae114e0aef" providerId="ADAL" clId="{0FEF2F16-3A85-4764-A60F-B088EB62990C}" dt="2021-04-23T02:55:53.209" v="1101" actId="478"/>
          <ac:grpSpMkLst>
            <pc:docMk/>
            <pc:sldMk cId="97343018" sldId="1110"/>
            <ac:grpSpMk id="13" creationId="{D180425D-DE6D-4AF2-898E-3EE13F733775}"/>
          </ac:grpSpMkLst>
        </pc:grpChg>
        <pc:grpChg chg="del">
          <ac:chgData name="jfeng003@citymail.cuny.edu" userId="8c88b22f-d974-4aa8-8a94-0dae114e0aef" providerId="ADAL" clId="{0FEF2F16-3A85-4764-A60F-B088EB62990C}" dt="2021-04-23T02:55:50.077" v="1100" actId="478"/>
          <ac:grpSpMkLst>
            <pc:docMk/>
            <pc:sldMk cId="97343018" sldId="1110"/>
            <ac:grpSpMk id="14" creationId="{776E93F1-3CE1-4A9A-9BEC-F6429E3CD218}"/>
          </ac:grpSpMkLst>
        </pc:grpChg>
        <pc:grpChg chg="add mod">
          <ac:chgData name="jfeng003@citymail.cuny.edu" userId="8c88b22f-d974-4aa8-8a94-0dae114e0aef" providerId="ADAL" clId="{0FEF2F16-3A85-4764-A60F-B088EB62990C}" dt="2021-04-23T03:24:40.900" v="1411" actId="14100"/>
          <ac:grpSpMkLst>
            <pc:docMk/>
            <pc:sldMk cId="97343018" sldId="1110"/>
            <ac:grpSpMk id="33" creationId="{6D7B2642-424A-400C-A71A-A21F2AD01506}"/>
          </ac:grpSpMkLst>
        </pc:grpChg>
        <pc:grpChg chg="add del mod">
          <ac:chgData name="jfeng003@citymail.cuny.edu" userId="8c88b22f-d974-4aa8-8a94-0dae114e0aef" providerId="ADAL" clId="{0FEF2F16-3A85-4764-A60F-B088EB62990C}" dt="2021-04-23T03:02:57.487" v="1173"/>
          <ac:grpSpMkLst>
            <pc:docMk/>
            <pc:sldMk cId="97343018" sldId="1110"/>
            <ac:grpSpMk id="48" creationId="{CA8D112D-6570-4D62-913B-4D07F8D3BD55}"/>
          </ac:grpSpMkLst>
        </pc:grpChg>
        <pc:grpChg chg="mod topLvl">
          <ac:chgData name="jfeng003@citymail.cuny.edu" userId="8c88b22f-d974-4aa8-8a94-0dae114e0aef" providerId="ADAL" clId="{0FEF2F16-3A85-4764-A60F-B088EB62990C}" dt="2021-04-23T03:02:45.322" v="1167" actId="165"/>
          <ac:grpSpMkLst>
            <pc:docMk/>
            <pc:sldMk cId="97343018" sldId="1110"/>
            <ac:grpSpMk id="49" creationId="{A1FB22E0-CE9B-47BC-A17F-C7C1E5DDEDE0}"/>
          </ac:grpSpMkLst>
        </pc:grpChg>
        <pc:grpChg chg="add del mod">
          <ac:chgData name="jfeng003@citymail.cuny.edu" userId="8c88b22f-d974-4aa8-8a94-0dae114e0aef" providerId="ADAL" clId="{0FEF2F16-3A85-4764-A60F-B088EB62990C}" dt="2021-04-23T03:02:57.487" v="1173"/>
          <ac:grpSpMkLst>
            <pc:docMk/>
            <pc:sldMk cId="97343018" sldId="1110"/>
            <ac:grpSpMk id="55" creationId="{BD002718-7724-4513-AE5F-990DD48344D0}"/>
          </ac:grpSpMkLst>
        </pc:grpChg>
        <pc:grpChg chg="mod topLvl">
          <ac:chgData name="jfeng003@citymail.cuny.edu" userId="8c88b22f-d974-4aa8-8a94-0dae114e0aef" providerId="ADAL" clId="{0FEF2F16-3A85-4764-A60F-B088EB62990C}" dt="2021-04-23T03:02:45.322" v="1167" actId="165"/>
          <ac:grpSpMkLst>
            <pc:docMk/>
            <pc:sldMk cId="97343018" sldId="1110"/>
            <ac:grpSpMk id="56" creationId="{536D8BC5-E006-4EE1-9B73-70D9C446FD47}"/>
          </ac:grpSpMkLst>
        </pc:grpChg>
        <pc:grpChg chg="add del mod">
          <ac:chgData name="jfeng003@citymail.cuny.edu" userId="8c88b22f-d974-4aa8-8a94-0dae114e0aef" providerId="ADAL" clId="{0FEF2F16-3A85-4764-A60F-B088EB62990C}" dt="2021-04-23T03:02:57.487" v="1173"/>
          <ac:grpSpMkLst>
            <pc:docMk/>
            <pc:sldMk cId="97343018" sldId="1110"/>
            <ac:grpSpMk id="62" creationId="{1AE6BFE5-2191-4CBF-BBA2-820A07EC4E9B}"/>
          </ac:grpSpMkLst>
        </pc:grpChg>
        <pc:grpChg chg="mod topLvl">
          <ac:chgData name="jfeng003@citymail.cuny.edu" userId="8c88b22f-d974-4aa8-8a94-0dae114e0aef" providerId="ADAL" clId="{0FEF2F16-3A85-4764-A60F-B088EB62990C}" dt="2021-04-23T03:02:45.322" v="1167" actId="165"/>
          <ac:grpSpMkLst>
            <pc:docMk/>
            <pc:sldMk cId="97343018" sldId="1110"/>
            <ac:grpSpMk id="63" creationId="{CBF97663-8506-428D-8192-770C559F94AE}"/>
          </ac:grpSpMkLst>
        </pc:grpChg>
        <pc:grpChg chg="add del mod">
          <ac:chgData name="jfeng003@citymail.cuny.edu" userId="8c88b22f-d974-4aa8-8a94-0dae114e0aef" providerId="ADAL" clId="{0FEF2F16-3A85-4764-A60F-B088EB62990C}" dt="2021-04-23T03:02:57.487" v="1173"/>
          <ac:grpSpMkLst>
            <pc:docMk/>
            <pc:sldMk cId="97343018" sldId="1110"/>
            <ac:grpSpMk id="69" creationId="{D7FBFDCE-E768-4BCD-80F0-BA2F59E6D596}"/>
          </ac:grpSpMkLst>
        </pc:grpChg>
        <pc:grpChg chg="mod topLvl">
          <ac:chgData name="jfeng003@citymail.cuny.edu" userId="8c88b22f-d974-4aa8-8a94-0dae114e0aef" providerId="ADAL" clId="{0FEF2F16-3A85-4764-A60F-B088EB62990C}" dt="2021-04-23T03:02:45.322" v="1167" actId="165"/>
          <ac:grpSpMkLst>
            <pc:docMk/>
            <pc:sldMk cId="97343018" sldId="1110"/>
            <ac:grpSpMk id="70" creationId="{74413E1E-3917-447E-9FDB-3DEBF9DFB937}"/>
          </ac:grpSpMkLst>
        </pc:grpChg>
        <pc:grpChg chg="add del mod">
          <ac:chgData name="jfeng003@citymail.cuny.edu" userId="8c88b22f-d974-4aa8-8a94-0dae114e0aef" providerId="ADAL" clId="{0FEF2F16-3A85-4764-A60F-B088EB62990C}" dt="2021-04-23T03:02:57.487" v="1173"/>
          <ac:grpSpMkLst>
            <pc:docMk/>
            <pc:sldMk cId="97343018" sldId="1110"/>
            <ac:grpSpMk id="76" creationId="{7DF14246-B553-4F42-B761-4786740BB7CA}"/>
          </ac:grpSpMkLst>
        </pc:grpChg>
        <pc:grpChg chg="mod topLvl">
          <ac:chgData name="jfeng003@citymail.cuny.edu" userId="8c88b22f-d974-4aa8-8a94-0dae114e0aef" providerId="ADAL" clId="{0FEF2F16-3A85-4764-A60F-B088EB62990C}" dt="2021-04-23T03:02:45.322" v="1167" actId="165"/>
          <ac:grpSpMkLst>
            <pc:docMk/>
            <pc:sldMk cId="97343018" sldId="1110"/>
            <ac:grpSpMk id="77" creationId="{11C71A42-4DC4-4406-89CA-D21F8896A1EC}"/>
          </ac:grpSpMkLst>
        </pc:grpChg>
        <pc:grpChg chg="add del mod">
          <ac:chgData name="jfeng003@citymail.cuny.edu" userId="8c88b22f-d974-4aa8-8a94-0dae114e0aef" providerId="ADAL" clId="{0FEF2F16-3A85-4764-A60F-B088EB62990C}" dt="2021-04-23T03:02:57.487" v="1173"/>
          <ac:grpSpMkLst>
            <pc:docMk/>
            <pc:sldMk cId="97343018" sldId="1110"/>
            <ac:grpSpMk id="83" creationId="{D6D25692-ADB6-45D7-A33F-A95CF48A0CF4}"/>
          </ac:grpSpMkLst>
        </pc:grpChg>
        <pc:grpChg chg="mod topLvl">
          <ac:chgData name="jfeng003@citymail.cuny.edu" userId="8c88b22f-d974-4aa8-8a94-0dae114e0aef" providerId="ADAL" clId="{0FEF2F16-3A85-4764-A60F-B088EB62990C}" dt="2021-04-23T03:02:45.322" v="1167" actId="165"/>
          <ac:grpSpMkLst>
            <pc:docMk/>
            <pc:sldMk cId="97343018" sldId="1110"/>
            <ac:grpSpMk id="84" creationId="{9AA60039-DF62-4E26-8687-FD5C8867CC3D}"/>
          </ac:grpSpMkLst>
        </pc:grpChg>
        <pc:grpChg chg="add del mod">
          <ac:chgData name="jfeng003@citymail.cuny.edu" userId="8c88b22f-d974-4aa8-8a94-0dae114e0aef" providerId="ADAL" clId="{0FEF2F16-3A85-4764-A60F-B088EB62990C}" dt="2021-04-23T03:02:57.487" v="1173"/>
          <ac:grpSpMkLst>
            <pc:docMk/>
            <pc:sldMk cId="97343018" sldId="1110"/>
            <ac:grpSpMk id="90" creationId="{D8F837F9-B6FF-433D-9257-9AD5F54F07A6}"/>
          </ac:grpSpMkLst>
        </pc:grpChg>
        <pc:grpChg chg="mod topLvl">
          <ac:chgData name="jfeng003@citymail.cuny.edu" userId="8c88b22f-d974-4aa8-8a94-0dae114e0aef" providerId="ADAL" clId="{0FEF2F16-3A85-4764-A60F-B088EB62990C}" dt="2021-04-23T03:02:45.322" v="1167" actId="165"/>
          <ac:grpSpMkLst>
            <pc:docMk/>
            <pc:sldMk cId="97343018" sldId="1110"/>
            <ac:grpSpMk id="91" creationId="{ABD5973A-6134-4CFB-A2EF-458A629A3946}"/>
          </ac:grpSpMkLst>
        </pc:grpChg>
        <pc:grpChg chg="add del mod">
          <ac:chgData name="jfeng003@citymail.cuny.edu" userId="8c88b22f-d974-4aa8-8a94-0dae114e0aef" providerId="ADAL" clId="{0FEF2F16-3A85-4764-A60F-B088EB62990C}" dt="2021-04-23T03:04:46.184" v="1177" actId="165"/>
          <ac:grpSpMkLst>
            <pc:docMk/>
            <pc:sldMk cId="97343018" sldId="1110"/>
            <ac:grpSpMk id="97" creationId="{397B6984-9451-4F9C-9BBD-F72C1EEFAE62}"/>
          </ac:grpSpMkLst>
        </pc:grpChg>
        <pc:grpChg chg="add del mod">
          <ac:chgData name="jfeng003@citymail.cuny.edu" userId="8c88b22f-d974-4aa8-8a94-0dae114e0aef" providerId="ADAL" clId="{0FEF2F16-3A85-4764-A60F-B088EB62990C}" dt="2021-04-23T03:45:30.731" v="1641" actId="478"/>
          <ac:grpSpMkLst>
            <pc:docMk/>
            <pc:sldMk cId="97343018" sldId="1110"/>
            <ac:grpSpMk id="134" creationId="{138AFB24-D14A-45AD-AB28-1A47C7273BAC}"/>
          </ac:grpSpMkLst>
        </pc:grpChg>
        <pc:grpChg chg="add del mod">
          <ac:chgData name="jfeng003@citymail.cuny.edu" userId="8c88b22f-d974-4aa8-8a94-0dae114e0aef" providerId="ADAL" clId="{0FEF2F16-3A85-4764-A60F-B088EB62990C}" dt="2021-04-23T03:45:30.731" v="1641" actId="478"/>
          <ac:grpSpMkLst>
            <pc:docMk/>
            <pc:sldMk cId="97343018" sldId="1110"/>
            <ac:grpSpMk id="141" creationId="{790E228B-E9E4-42D9-A43D-66263ABA701D}"/>
          </ac:grpSpMkLst>
        </pc:grpChg>
        <pc:grpChg chg="add mod">
          <ac:chgData name="jfeng003@citymail.cuny.edu" userId="8c88b22f-d974-4aa8-8a94-0dae114e0aef" providerId="ADAL" clId="{0FEF2F16-3A85-4764-A60F-B088EB62990C}" dt="2021-04-23T03:23:09.701" v="1402" actId="1076"/>
          <ac:grpSpMkLst>
            <pc:docMk/>
            <pc:sldMk cId="97343018" sldId="1110"/>
            <ac:grpSpMk id="145" creationId="{43ABD573-6330-4779-BAC2-EACF50809AA3}"/>
          </ac:grpSpMkLst>
        </pc:grpChg>
        <pc:grpChg chg="add del mod topLvl">
          <ac:chgData name="jfeng003@citymail.cuny.edu" userId="8c88b22f-d974-4aa8-8a94-0dae114e0aef" providerId="ADAL" clId="{0FEF2F16-3A85-4764-A60F-B088EB62990C}" dt="2021-04-23T03:24:54.217" v="1415" actId="165"/>
          <ac:grpSpMkLst>
            <pc:docMk/>
            <pc:sldMk cId="97343018" sldId="1110"/>
            <ac:grpSpMk id="185" creationId="{42F1E5CF-7C11-491E-A317-25F3417AD362}"/>
          </ac:grpSpMkLst>
        </pc:grpChg>
        <pc:grpChg chg="add del mod topLvl">
          <ac:chgData name="jfeng003@citymail.cuny.edu" userId="8c88b22f-d974-4aa8-8a94-0dae114e0aef" providerId="ADAL" clId="{0FEF2F16-3A85-4764-A60F-B088EB62990C}" dt="2021-04-23T03:24:54.217" v="1415" actId="165"/>
          <ac:grpSpMkLst>
            <pc:docMk/>
            <pc:sldMk cId="97343018" sldId="1110"/>
            <ac:grpSpMk id="186" creationId="{E2662D63-973D-4822-8DE5-627A00CB6682}"/>
          </ac:grpSpMkLst>
        </pc:grpChg>
        <pc:grpChg chg="add del mod topLvl">
          <ac:chgData name="jfeng003@citymail.cuny.edu" userId="8c88b22f-d974-4aa8-8a94-0dae114e0aef" providerId="ADAL" clId="{0FEF2F16-3A85-4764-A60F-B088EB62990C}" dt="2021-04-23T03:24:54.217" v="1415" actId="165"/>
          <ac:grpSpMkLst>
            <pc:docMk/>
            <pc:sldMk cId="97343018" sldId="1110"/>
            <ac:grpSpMk id="187" creationId="{902C49A8-A5D2-4352-A1CD-AEB14A6CF092}"/>
          </ac:grpSpMkLst>
        </pc:grpChg>
        <pc:grpChg chg="add del mod topLvl">
          <ac:chgData name="jfeng003@citymail.cuny.edu" userId="8c88b22f-d974-4aa8-8a94-0dae114e0aef" providerId="ADAL" clId="{0FEF2F16-3A85-4764-A60F-B088EB62990C}" dt="2021-04-23T03:24:54.217" v="1415" actId="165"/>
          <ac:grpSpMkLst>
            <pc:docMk/>
            <pc:sldMk cId="97343018" sldId="1110"/>
            <ac:grpSpMk id="188" creationId="{0F4D7E15-43A8-4076-A83F-3ED23E7B94E7}"/>
          </ac:grpSpMkLst>
        </pc:grpChg>
        <pc:grpChg chg="add del mod topLvl">
          <ac:chgData name="jfeng003@citymail.cuny.edu" userId="8c88b22f-d974-4aa8-8a94-0dae114e0aef" providerId="ADAL" clId="{0FEF2F16-3A85-4764-A60F-B088EB62990C}" dt="2021-04-23T03:24:54.217" v="1415" actId="165"/>
          <ac:grpSpMkLst>
            <pc:docMk/>
            <pc:sldMk cId="97343018" sldId="1110"/>
            <ac:grpSpMk id="189" creationId="{3B67B75B-AB14-4BF6-A72D-C2B0270263EC}"/>
          </ac:grpSpMkLst>
        </pc:grpChg>
        <pc:grpChg chg="add del mod topLvl">
          <ac:chgData name="jfeng003@citymail.cuny.edu" userId="8c88b22f-d974-4aa8-8a94-0dae114e0aef" providerId="ADAL" clId="{0FEF2F16-3A85-4764-A60F-B088EB62990C}" dt="2021-04-23T03:24:54.217" v="1415" actId="165"/>
          <ac:grpSpMkLst>
            <pc:docMk/>
            <pc:sldMk cId="97343018" sldId="1110"/>
            <ac:grpSpMk id="195" creationId="{7BA7C7A9-3F29-453A-B196-E7FD2773EA5C}"/>
          </ac:grpSpMkLst>
        </pc:grpChg>
        <pc:grpChg chg="add del mod topLvl">
          <ac:chgData name="jfeng003@citymail.cuny.edu" userId="8c88b22f-d974-4aa8-8a94-0dae114e0aef" providerId="ADAL" clId="{0FEF2F16-3A85-4764-A60F-B088EB62990C}" dt="2021-04-23T03:24:54.217" v="1415" actId="165"/>
          <ac:grpSpMkLst>
            <pc:docMk/>
            <pc:sldMk cId="97343018" sldId="1110"/>
            <ac:grpSpMk id="201" creationId="{F2BA5C53-CEB4-401B-8B97-903C86301E4B}"/>
          </ac:grpSpMkLst>
        </pc:grpChg>
        <pc:grpChg chg="add del mod">
          <ac:chgData name="jfeng003@citymail.cuny.edu" userId="8c88b22f-d974-4aa8-8a94-0dae114e0aef" providerId="ADAL" clId="{0FEF2F16-3A85-4764-A60F-B088EB62990C}" dt="2021-04-23T03:24:50.436" v="1414" actId="165"/>
          <ac:grpSpMkLst>
            <pc:docMk/>
            <pc:sldMk cId="97343018" sldId="1110"/>
            <ac:grpSpMk id="207" creationId="{454657CE-EB0C-4452-B78D-517C541DB6B1}"/>
          </ac:grpSpMkLst>
        </pc:grpChg>
        <pc:grpChg chg="add mod">
          <ac:chgData name="jfeng003@citymail.cuny.edu" userId="8c88b22f-d974-4aa8-8a94-0dae114e0aef" providerId="ADAL" clId="{0FEF2F16-3A85-4764-A60F-B088EB62990C}" dt="2021-04-23T03:30:42.613" v="1446" actId="1076"/>
          <ac:grpSpMkLst>
            <pc:docMk/>
            <pc:sldMk cId="97343018" sldId="1110"/>
            <ac:grpSpMk id="223" creationId="{0EE9481F-8138-467D-9B8B-7875BB1EF5D9}"/>
          </ac:grpSpMkLst>
        </pc:grpChg>
        <pc:grpChg chg="add mod">
          <ac:chgData name="jfeng003@citymail.cuny.edu" userId="8c88b22f-d974-4aa8-8a94-0dae114e0aef" providerId="ADAL" clId="{0FEF2F16-3A85-4764-A60F-B088EB62990C}" dt="2021-04-23T03:34:46.151" v="1514" actId="1076"/>
          <ac:grpSpMkLst>
            <pc:docMk/>
            <pc:sldMk cId="97343018" sldId="1110"/>
            <ac:grpSpMk id="255" creationId="{892AB9B5-57E2-4E43-BC10-7DFE7BD668A4}"/>
          </ac:grpSpMkLst>
        </pc:grpChg>
        <pc:grpChg chg="add mod">
          <ac:chgData name="jfeng003@citymail.cuny.edu" userId="8c88b22f-d974-4aa8-8a94-0dae114e0aef" providerId="ADAL" clId="{0FEF2F16-3A85-4764-A60F-B088EB62990C}" dt="2021-04-23T03:36:16.854" v="1542" actId="164"/>
          <ac:grpSpMkLst>
            <pc:docMk/>
            <pc:sldMk cId="97343018" sldId="1110"/>
            <ac:grpSpMk id="266" creationId="{72AB758C-21AB-4A25-BE12-EAA8A0979A37}"/>
          </ac:grpSpMkLst>
        </pc:grpChg>
        <pc:grpChg chg="add mod">
          <ac:chgData name="jfeng003@citymail.cuny.edu" userId="8c88b22f-d974-4aa8-8a94-0dae114e0aef" providerId="ADAL" clId="{0FEF2F16-3A85-4764-A60F-B088EB62990C}" dt="2021-04-23T03:36:35.831" v="1546" actId="1076"/>
          <ac:grpSpMkLst>
            <pc:docMk/>
            <pc:sldMk cId="97343018" sldId="1110"/>
            <ac:grpSpMk id="267" creationId="{BE88D21C-6738-4D38-8A3A-E9E87494DBDE}"/>
          </ac:grpSpMkLst>
        </pc:grpChg>
        <pc:grpChg chg="add mod">
          <ac:chgData name="jfeng003@citymail.cuny.edu" userId="8c88b22f-d974-4aa8-8a94-0dae114e0aef" providerId="ADAL" clId="{0FEF2F16-3A85-4764-A60F-B088EB62990C}" dt="2021-04-23T03:36:54.385" v="1549" actId="1076"/>
          <ac:grpSpMkLst>
            <pc:docMk/>
            <pc:sldMk cId="97343018" sldId="1110"/>
            <ac:grpSpMk id="268" creationId="{E381DAB4-5B8A-4693-A891-F72572DB65C4}"/>
          </ac:grpSpMkLst>
        </pc:grpChg>
        <pc:grpChg chg="add mod">
          <ac:chgData name="jfeng003@citymail.cuny.edu" userId="8c88b22f-d974-4aa8-8a94-0dae114e0aef" providerId="ADAL" clId="{0FEF2F16-3A85-4764-A60F-B088EB62990C}" dt="2021-04-23T03:37:10.143" v="1550" actId="164"/>
          <ac:grpSpMkLst>
            <pc:docMk/>
            <pc:sldMk cId="97343018" sldId="1110"/>
            <ac:grpSpMk id="274" creationId="{3CF10616-A8AF-4D25-B6F5-D6F9E293F3C9}"/>
          </ac:grpSpMkLst>
        </pc:grpChg>
        <pc:grpChg chg="add mod">
          <ac:chgData name="jfeng003@citymail.cuny.edu" userId="8c88b22f-d974-4aa8-8a94-0dae114e0aef" providerId="ADAL" clId="{0FEF2F16-3A85-4764-A60F-B088EB62990C}" dt="2021-04-23T03:37:21.422" v="1552" actId="1076"/>
          <ac:grpSpMkLst>
            <pc:docMk/>
            <pc:sldMk cId="97343018" sldId="1110"/>
            <ac:grpSpMk id="275" creationId="{39EBF4A4-BEB6-43CA-AB32-CCAE982F67A3}"/>
          </ac:grpSpMkLst>
        </pc:grpChg>
        <pc:grpChg chg="add mod">
          <ac:chgData name="jfeng003@citymail.cuny.edu" userId="8c88b22f-d974-4aa8-8a94-0dae114e0aef" providerId="ADAL" clId="{0FEF2F16-3A85-4764-A60F-B088EB62990C}" dt="2021-04-23T03:37:37.059" v="1554" actId="1076"/>
          <ac:grpSpMkLst>
            <pc:docMk/>
            <pc:sldMk cId="97343018" sldId="1110"/>
            <ac:grpSpMk id="281" creationId="{D5673370-9309-401F-BD3D-A0C54C27973B}"/>
          </ac:grpSpMkLst>
        </pc:grpChg>
        <pc:grpChg chg="add mod">
          <ac:chgData name="jfeng003@citymail.cuny.edu" userId="8c88b22f-d974-4aa8-8a94-0dae114e0aef" providerId="ADAL" clId="{0FEF2F16-3A85-4764-A60F-B088EB62990C}" dt="2021-04-23T03:39:01.989" v="1589" actId="1076"/>
          <ac:grpSpMkLst>
            <pc:docMk/>
            <pc:sldMk cId="97343018" sldId="1110"/>
            <ac:grpSpMk id="297" creationId="{238951F2-2659-458B-91B7-DF4ED0730814}"/>
          </ac:grpSpMkLst>
        </pc:grpChg>
        <pc:grpChg chg="add mod">
          <ac:chgData name="jfeng003@citymail.cuny.edu" userId="8c88b22f-d974-4aa8-8a94-0dae114e0aef" providerId="ADAL" clId="{0FEF2F16-3A85-4764-A60F-B088EB62990C}" dt="2021-04-23T03:39:33.632" v="1593" actId="1076"/>
          <ac:grpSpMkLst>
            <pc:docMk/>
            <pc:sldMk cId="97343018" sldId="1110"/>
            <ac:grpSpMk id="309" creationId="{31C4BCFC-A4AD-4CD1-B551-37025AB98532}"/>
          </ac:grpSpMkLst>
        </pc:grpChg>
        <pc:grpChg chg="add mod">
          <ac:chgData name="jfeng003@citymail.cuny.edu" userId="8c88b22f-d974-4aa8-8a94-0dae114e0aef" providerId="ADAL" clId="{0FEF2F16-3A85-4764-A60F-B088EB62990C}" dt="2021-04-23T03:39:49.750" v="1595" actId="1076"/>
          <ac:grpSpMkLst>
            <pc:docMk/>
            <pc:sldMk cId="97343018" sldId="1110"/>
            <ac:grpSpMk id="315" creationId="{66EB1A96-3A61-4A56-BCE7-727D0C44E4A4}"/>
          </ac:grpSpMkLst>
        </pc:grpChg>
        <pc:grpChg chg="add mod">
          <ac:chgData name="jfeng003@citymail.cuny.edu" userId="8c88b22f-d974-4aa8-8a94-0dae114e0aef" providerId="ADAL" clId="{0FEF2F16-3A85-4764-A60F-B088EB62990C}" dt="2021-04-23T03:39:57.414" v="1597" actId="1076"/>
          <ac:grpSpMkLst>
            <pc:docMk/>
            <pc:sldMk cId="97343018" sldId="1110"/>
            <ac:grpSpMk id="321" creationId="{CB6A5105-1CB2-4E78-B49A-CD34AEEA0918}"/>
          </ac:grpSpMkLst>
        </pc:grpChg>
        <pc:picChg chg="del">
          <ac:chgData name="jfeng003@citymail.cuny.edu" userId="8c88b22f-d974-4aa8-8a94-0dae114e0aef" providerId="ADAL" clId="{0FEF2F16-3A85-4764-A60F-B088EB62990C}" dt="2021-04-23T02:55:50.077" v="1100" actId="478"/>
          <ac:picMkLst>
            <pc:docMk/>
            <pc:sldMk cId="97343018" sldId="1110"/>
            <ac:picMk id="39" creationId="{F8A4E270-566D-48D0-9EAB-F3AA3A6F9BE8}"/>
          </ac:picMkLst>
        </pc:picChg>
        <pc:picChg chg="del">
          <ac:chgData name="jfeng003@citymail.cuny.edu" userId="8c88b22f-d974-4aa8-8a94-0dae114e0aef" providerId="ADAL" clId="{0FEF2F16-3A85-4764-A60F-B088EB62990C}" dt="2021-04-23T02:55:50.077" v="1100" actId="478"/>
          <ac:picMkLst>
            <pc:docMk/>
            <pc:sldMk cId="97343018" sldId="1110"/>
            <ac:picMk id="40" creationId="{5ABEA96A-A430-4AE5-8D21-76848ED1EED3}"/>
          </ac:picMkLst>
        </pc:picChg>
        <pc:picChg chg="mod topLvl">
          <ac:chgData name="jfeng003@citymail.cuny.edu" userId="8c88b22f-d974-4aa8-8a94-0dae114e0aef" providerId="ADAL" clId="{0FEF2F16-3A85-4764-A60F-B088EB62990C}" dt="2021-04-23T03:02:47.222" v="1169" actId="1582"/>
          <ac:picMkLst>
            <pc:docMk/>
            <pc:sldMk cId="97343018" sldId="1110"/>
            <ac:picMk id="50" creationId="{2FE02650-D169-48C4-A31D-587D2F7D0E48}"/>
          </ac:picMkLst>
        </pc:picChg>
        <pc:picChg chg="mod">
          <ac:chgData name="jfeng003@citymail.cuny.edu" userId="8c88b22f-d974-4aa8-8a94-0dae114e0aef" providerId="ADAL" clId="{0FEF2F16-3A85-4764-A60F-B088EB62990C}" dt="2021-04-23T03:02:47.222" v="1169" actId="1582"/>
          <ac:picMkLst>
            <pc:docMk/>
            <pc:sldMk cId="97343018" sldId="1110"/>
            <ac:picMk id="53" creationId="{2D50FFCD-80AF-4E35-95FC-6EEAE7732AE3}"/>
          </ac:picMkLst>
        </pc:picChg>
        <pc:picChg chg="mod topLvl">
          <ac:chgData name="jfeng003@citymail.cuny.edu" userId="8c88b22f-d974-4aa8-8a94-0dae114e0aef" providerId="ADAL" clId="{0FEF2F16-3A85-4764-A60F-B088EB62990C}" dt="2021-04-23T03:02:47.222" v="1169" actId="1582"/>
          <ac:picMkLst>
            <pc:docMk/>
            <pc:sldMk cId="97343018" sldId="1110"/>
            <ac:picMk id="57" creationId="{7EE97FDA-6C18-4C63-9EC3-FBBB3DA3D85B}"/>
          </ac:picMkLst>
        </pc:picChg>
        <pc:picChg chg="mod">
          <ac:chgData name="jfeng003@citymail.cuny.edu" userId="8c88b22f-d974-4aa8-8a94-0dae114e0aef" providerId="ADAL" clId="{0FEF2F16-3A85-4764-A60F-B088EB62990C}" dt="2021-04-23T03:02:47.222" v="1169" actId="1582"/>
          <ac:picMkLst>
            <pc:docMk/>
            <pc:sldMk cId="97343018" sldId="1110"/>
            <ac:picMk id="60" creationId="{70F349B3-4F31-4784-B215-AA2C51DDED6D}"/>
          </ac:picMkLst>
        </pc:picChg>
        <pc:picChg chg="mod topLvl">
          <ac:chgData name="jfeng003@citymail.cuny.edu" userId="8c88b22f-d974-4aa8-8a94-0dae114e0aef" providerId="ADAL" clId="{0FEF2F16-3A85-4764-A60F-B088EB62990C}" dt="2021-04-23T03:02:47.222" v="1169" actId="1582"/>
          <ac:picMkLst>
            <pc:docMk/>
            <pc:sldMk cId="97343018" sldId="1110"/>
            <ac:picMk id="64" creationId="{43C7FF77-57C3-43E2-B349-32724B2DC643}"/>
          </ac:picMkLst>
        </pc:picChg>
        <pc:picChg chg="mod">
          <ac:chgData name="jfeng003@citymail.cuny.edu" userId="8c88b22f-d974-4aa8-8a94-0dae114e0aef" providerId="ADAL" clId="{0FEF2F16-3A85-4764-A60F-B088EB62990C}" dt="2021-04-23T03:02:47.222" v="1169" actId="1582"/>
          <ac:picMkLst>
            <pc:docMk/>
            <pc:sldMk cId="97343018" sldId="1110"/>
            <ac:picMk id="67" creationId="{F5FC0E3F-D0BD-408A-B750-8C8ECBDCE0D2}"/>
          </ac:picMkLst>
        </pc:picChg>
        <pc:picChg chg="mod topLvl">
          <ac:chgData name="jfeng003@citymail.cuny.edu" userId="8c88b22f-d974-4aa8-8a94-0dae114e0aef" providerId="ADAL" clId="{0FEF2F16-3A85-4764-A60F-B088EB62990C}" dt="2021-04-23T03:02:47.222" v="1169" actId="1582"/>
          <ac:picMkLst>
            <pc:docMk/>
            <pc:sldMk cId="97343018" sldId="1110"/>
            <ac:picMk id="71" creationId="{2354428E-EA0A-4E3E-AE41-AF0953421DED}"/>
          </ac:picMkLst>
        </pc:picChg>
        <pc:picChg chg="mod">
          <ac:chgData name="jfeng003@citymail.cuny.edu" userId="8c88b22f-d974-4aa8-8a94-0dae114e0aef" providerId="ADAL" clId="{0FEF2F16-3A85-4764-A60F-B088EB62990C}" dt="2021-04-23T03:02:47.222" v="1169" actId="1582"/>
          <ac:picMkLst>
            <pc:docMk/>
            <pc:sldMk cId="97343018" sldId="1110"/>
            <ac:picMk id="74" creationId="{248C1EC0-9867-465E-936A-38AD45860608}"/>
          </ac:picMkLst>
        </pc:picChg>
        <pc:picChg chg="mod topLvl">
          <ac:chgData name="jfeng003@citymail.cuny.edu" userId="8c88b22f-d974-4aa8-8a94-0dae114e0aef" providerId="ADAL" clId="{0FEF2F16-3A85-4764-A60F-B088EB62990C}" dt="2021-04-23T03:02:47.222" v="1169" actId="1582"/>
          <ac:picMkLst>
            <pc:docMk/>
            <pc:sldMk cId="97343018" sldId="1110"/>
            <ac:picMk id="78" creationId="{9D62115C-7123-41E0-B22B-03ECF3FF504F}"/>
          </ac:picMkLst>
        </pc:picChg>
        <pc:picChg chg="mod">
          <ac:chgData name="jfeng003@citymail.cuny.edu" userId="8c88b22f-d974-4aa8-8a94-0dae114e0aef" providerId="ADAL" clId="{0FEF2F16-3A85-4764-A60F-B088EB62990C}" dt="2021-04-23T03:02:47.222" v="1169" actId="1582"/>
          <ac:picMkLst>
            <pc:docMk/>
            <pc:sldMk cId="97343018" sldId="1110"/>
            <ac:picMk id="81" creationId="{A9CBBF5F-4C6E-4E55-BD75-B1F9ED40116F}"/>
          </ac:picMkLst>
        </pc:picChg>
        <pc:picChg chg="mod topLvl">
          <ac:chgData name="jfeng003@citymail.cuny.edu" userId="8c88b22f-d974-4aa8-8a94-0dae114e0aef" providerId="ADAL" clId="{0FEF2F16-3A85-4764-A60F-B088EB62990C}" dt="2021-04-23T03:02:47.222" v="1169" actId="1582"/>
          <ac:picMkLst>
            <pc:docMk/>
            <pc:sldMk cId="97343018" sldId="1110"/>
            <ac:picMk id="85" creationId="{B8B7A47B-4236-470A-8B53-658BCBAB76B3}"/>
          </ac:picMkLst>
        </pc:picChg>
        <pc:picChg chg="mod">
          <ac:chgData name="jfeng003@citymail.cuny.edu" userId="8c88b22f-d974-4aa8-8a94-0dae114e0aef" providerId="ADAL" clId="{0FEF2F16-3A85-4764-A60F-B088EB62990C}" dt="2021-04-23T03:02:47.222" v="1169" actId="1582"/>
          <ac:picMkLst>
            <pc:docMk/>
            <pc:sldMk cId="97343018" sldId="1110"/>
            <ac:picMk id="88" creationId="{B278531B-75AE-4ED3-9146-C673B5D0FA99}"/>
          </ac:picMkLst>
        </pc:picChg>
        <pc:picChg chg="mod topLvl">
          <ac:chgData name="jfeng003@citymail.cuny.edu" userId="8c88b22f-d974-4aa8-8a94-0dae114e0aef" providerId="ADAL" clId="{0FEF2F16-3A85-4764-A60F-B088EB62990C}" dt="2021-04-23T03:02:47.222" v="1169" actId="1582"/>
          <ac:picMkLst>
            <pc:docMk/>
            <pc:sldMk cId="97343018" sldId="1110"/>
            <ac:picMk id="92" creationId="{0053CF30-9E9C-4A26-99AA-83E6E135AB39}"/>
          </ac:picMkLst>
        </pc:picChg>
        <pc:picChg chg="mod">
          <ac:chgData name="jfeng003@citymail.cuny.edu" userId="8c88b22f-d974-4aa8-8a94-0dae114e0aef" providerId="ADAL" clId="{0FEF2F16-3A85-4764-A60F-B088EB62990C}" dt="2021-04-23T03:02:47.222" v="1169" actId="1582"/>
          <ac:picMkLst>
            <pc:docMk/>
            <pc:sldMk cId="97343018" sldId="1110"/>
            <ac:picMk id="95" creationId="{E7EB6119-5031-4B9D-AAE7-4814BE0BD696}"/>
          </ac:picMkLst>
        </pc:picChg>
        <pc:picChg chg="del mod topLvl">
          <ac:chgData name="jfeng003@citymail.cuny.edu" userId="8c88b22f-d974-4aa8-8a94-0dae114e0aef" providerId="ADAL" clId="{0FEF2F16-3A85-4764-A60F-B088EB62990C}" dt="2021-04-23T03:19:17.454" v="1362" actId="478"/>
          <ac:picMkLst>
            <pc:docMk/>
            <pc:sldMk cId="97343018" sldId="1110"/>
            <ac:picMk id="98" creationId="{B66BAD88-FA03-447E-BA23-16530519BB04}"/>
          </ac:picMkLst>
        </pc:picChg>
        <pc:picChg chg="del mod topLvl">
          <ac:chgData name="jfeng003@citymail.cuny.edu" userId="8c88b22f-d974-4aa8-8a94-0dae114e0aef" providerId="ADAL" clId="{0FEF2F16-3A85-4764-A60F-B088EB62990C}" dt="2021-04-23T03:12:51.356" v="1273" actId="478"/>
          <ac:picMkLst>
            <pc:docMk/>
            <pc:sldMk cId="97343018" sldId="1110"/>
            <ac:picMk id="100" creationId="{65F502D3-05D6-4102-8039-B0F432E26CDA}"/>
          </ac:picMkLst>
        </pc:picChg>
        <pc:picChg chg="del mod topLvl">
          <ac:chgData name="jfeng003@citymail.cuny.edu" userId="8c88b22f-d974-4aa8-8a94-0dae114e0aef" providerId="ADAL" clId="{0FEF2F16-3A85-4764-A60F-B088EB62990C}" dt="2021-04-23T03:19:17.454" v="1362" actId="478"/>
          <ac:picMkLst>
            <pc:docMk/>
            <pc:sldMk cId="97343018" sldId="1110"/>
            <ac:picMk id="103" creationId="{43A07999-13EF-44B7-8317-FC95DCB91AC7}"/>
          </ac:picMkLst>
        </pc:picChg>
        <pc:picChg chg="del mod topLvl">
          <ac:chgData name="jfeng003@citymail.cuny.edu" userId="8c88b22f-d974-4aa8-8a94-0dae114e0aef" providerId="ADAL" clId="{0FEF2F16-3A85-4764-A60F-B088EB62990C}" dt="2021-04-23T03:19:17.454" v="1362" actId="478"/>
          <ac:picMkLst>
            <pc:docMk/>
            <pc:sldMk cId="97343018" sldId="1110"/>
            <ac:picMk id="105" creationId="{48C22E65-2C54-47E7-8962-AB94CAA5ACE7}"/>
          </ac:picMkLst>
        </pc:picChg>
        <pc:picChg chg="del mod topLvl">
          <ac:chgData name="jfeng003@citymail.cuny.edu" userId="8c88b22f-d974-4aa8-8a94-0dae114e0aef" providerId="ADAL" clId="{0FEF2F16-3A85-4764-A60F-B088EB62990C}" dt="2021-04-23T03:19:17.454" v="1362" actId="478"/>
          <ac:picMkLst>
            <pc:docMk/>
            <pc:sldMk cId="97343018" sldId="1110"/>
            <ac:picMk id="108" creationId="{0AFDF139-EE8A-4CF4-AA83-2B1BE60BA67C}"/>
          </ac:picMkLst>
        </pc:picChg>
        <pc:picChg chg="del mod topLvl">
          <ac:chgData name="jfeng003@citymail.cuny.edu" userId="8c88b22f-d974-4aa8-8a94-0dae114e0aef" providerId="ADAL" clId="{0FEF2F16-3A85-4764-A60F-B088EB62990C}" dt="2021-04-23T03:19:17.454" v="1362" actId="478"/>
          <ac:picMkLst>
            <pc:docMk/>
            <pc:sldMk cId="97343018" sldId="1110"/>
            <ac:picMk id="110" creationId="{98A5FF78-AE45-4088-A26E-E1E8646F8456}"/>
          </ac:picMkLst>
        </pc:picChg>
        <pc:picChg chg="del mod topLvl">
          <ac:chgData name="jfeng003@citymail.cuny.edu" userId="8c88b22f-d974-4aa8-8a94-0dae114e0aef" providerId="ADAL" clId="{0FEF2F16-3A85-4764-A60F-B088EB62990C}" dt="2021-04-23T03:36:22.736" v="1543" actId="478"/>
          <ac:picMkLst>
            <pc:docMk/>
            <pc:sldMk cId="97343018" sldId="1110"/>
            <ac:picMk id="113" creationId="{4A9072EA-66F8-44EA-952C-2497D234EDC7}"/>
          </ac:picMkLst>
        </pc:picChg>
        <pc:picChg chg="del mod topLvl">
          <ac:chgData name="jfeng003@citymail.cuny.edu" userId="8c88b22f-d974-4aa8-8a94-0dae114e0aef" providerId="ADAL" clId="{0FEF2F16-3A85-4764-A60F-B088EB62990C}" dt="2021-04-23T03:36:22.736" v="1543" actId="478"/>
          <ac:picMkLst>
            <pc:docMk/>
            <pc:sldMk cId="97343018" sldId="1110"/>
            <ac:picMk id="115" creationId="{FA47BF17-A977-47F2-B78F-DED3C517032B}"/>
          </ac:picMkLst>
        </pc:picChg>
        <pc:picChg chg="del mod topLvl">
          <ac:chgData name="jfeng003@citymail.cuny.edu" userId="8c88b22f-d974-4aa8-8a94-0dae114e0aef" providerId="ADAL" clId="{0FEF2F16-3A85-4764-A60F-B088EB62990C}" dt="2021-04-23T03:36:22.736" v="1543" actId="478"/>
          <ac:picMkLst>
            <pc:docMk/>
            <pc:sldMk cId="97343018" sldId="1110"/>
            <ac:picMk id="118" creationId="{C442E91B-7A8D-42D8-826B-3A5CE0C4DBA9}"/>
          </ac:picMkLst>
        </pc:picChg>
        <pc:picChg chg="del mod topLvl">
          <ac:chgData name="jfeng003@citymail.cuny.edu" userId="8c88b22f-d974-4aa8-8a94-0dae114e0aef" providerId="ADAL" clId="{0FEF2F16-3A85-4764-A60F-B088EB62990C}" dt="2021-04-23T03:36:22.736" v="1543" actId="478"/>
          <ac:picMkLst>
            <pc:docMk/>
            <pc:sldMk cId="97343018" sldId="1110"/>
            <ac:picMk id="120" creationId="{94631D5B-611D-49E7-9572-5BB3352B7919}"/>
          </ac:picMkLst>
        </pc:picChg>
        <pc:picChg chg="del mod topLvl">
          <ac:chgData name="jfeng003@citymail.cuny.edu" userId="8c88b22f-d974-4aa8-8a94-0dae114e0aef" providerId="ADAL" clId="{0FEF2F16-3A85-4764-A60F-B088EB62990C}" dt="2021-04-23T03:36:22.736" v="1543" actId="478"/>
          <ac:picMkLst>
            <pc:docMk/>
            <pc:sldMk cId="97343018" sldId="1110"/>
            <ac:picMk id="123" creationId="{8AE32F18-1D25-4C28-9B23-2E9FCD854C2A}"/>
          </ac:picMkLst>
        </pc:picChg>
        <pc:picChg chg="del mod topLvl">
          <ac:chgData name="jfeng003@citymail.cuny.edu" userId="8c88b22f-d974-4aa8-8a94-0dae114e0aef" providerId="ADAL" clId="{0FEF2F16-3A85-4764-A60F-B088EB62990C}" dt="2021-04-23T03:36:22.736" v="1543" actId="478"/>
          <ac:picMkLst>
            <pc:docMk/>
            <pc:sldMk cId="97343018" sldId="1110"/>
            <ac:picMk id="125" creationId="{00FC735F-DD33-4192-A64E-DDB6416CFC5F}"/>
          </ac:picMkLst>
        </pc:picChg>
        <pc:picChg chg="mod topLvl">
          <ac:chgData name="jfeng003@citymail.cuny.edu" userId="8c88b22f-d974-4aa8-8a94-0dae114e0aef" providerId="ADAL" clId="{0FEF2F16-3A85-4764-A60F-B088EB62990C}" dt="2021-04-23T03:24:54.217" v="1415" actId="165"/>
          <ac:picMkLst>
            <pc:docMk/>
            <pc:sldMk cId="97343018" sldId="1110"/>
            <ac:picMk id="128" creationId="{532E203A-AD81-4609-B488-2A4448098BA6}"/>
          </ac:picMkLst>
        </pc:picChg>
        <pc:picChg chg="mod topLvl">
          <ac:chgData name="jfeng003@citymail.cuny.edu" userId="8c88b22f-d974-4aa8-8a94-0dae114e0aef" providerId="ADAL" clId="{0FEF2F16-3A85-4764-A60F-B088EB62990C}" dt="2021-04-23T03:24:54.217" v="1415" actId="165"/>
          <ac:picMkLst>
            <pc:docMk/>
            <pc:sldMk cId="97343018" sldId="1110"/>
            <ac:picMk id="130" creationId="{533D646D-608B-41D5-9EDC-1D38ECAA8745}"/>
          </ac:picMkLst>
        </pc:picChg>
        <pc:picChg chg="mod">
          <ac:chgData name="jfeng003@citymail.cuny.edu" userId="8c88b22f-d974-4aa8-8a94-0dae114e0aef" providerId="ADAL" clId="{0FEF2F16-3A85-4764-A60F-B088EB62990C}" dt="2021-04-23T03:07:21.079" v="1202" actId="1076"/>
          <ac:picMkLst>
            <pc:docMk/>
            <pc:sldMk cId="97343018" sldId="1110"/>
            <ac:picMk id="135" creationId="{3F790D7A-5B4A-400C-B7FA-218360168E9F}"/>
          </ac:picMkLst>
        </pc:picChg>
        <pc:picChg chg="add del mod">
          <ac:chgData name="jfeng003@citymail.cuny.edu" userId="8c88b22f-d974-4aa8-8a94-0dae114e0aef" providerId="ADAL" clId="{0FEF2F16-3A85-4764-A60F-B088EB62990C}" dt="2021-04-23T03:45:30.731" v="1641" actId="478"/>
          <ac:picMkLst>
            <pc:docMk/>
            <pc:sldMk cId="97343018" sldId="1110"/>
            <ac:picMk id="139" creationId="{4A7D8C1A-FF27-4318-8481-4AD5AE75D28E}"/>
          </ac:picMkLst>
        </pc:picChg>
        <pc:picChg chg="add del mod">
          <ac:chgData name="jfeng003@citymail.cuny.edu" userId="8c88b22f-d974-4aa8-8a94-0dae114e0aef" providerId="ADAL" clId="{0FEF2F16-3A85-4764-A60F-B088EB62990C}" dt="2021-04-23T03:45:30.731" v="1641" actId="478"/>
          <ac:picMkLst>
            <pc:docMk/>
            <pc:sldMk cId="97343018" sldId="1110"/>
            <ac:picMk id="140" creationId="{E9E5D756-EC6A-46EB-9984-1791E163E885}"/>
          </ac:picMkLst>
        </pc:picChg>
        <pc:picChg chg="mod">
          <ac:chgData name="jfeng003@citymail.cuny.edu" userId="8c88b22f-d974-4aa8-8a94-0dae114e0aef" providerId="ADAL" clId="{0FEF2F16-3A85-4764-A60F-B088EB62990C}" dt="2021-04-23T03:07:21.079" v="1202" actId="1076"/>
          <ac:picMkLst>
            <pc:docMk/>
            <pc:sldMk cId="97343018" sldId="1110"/>
            <ac:picMk id="142" creationId="{2628C30C-C672-4287-ACAD-3B2361BCBDB2}"/>
          </ac:picMkLst>
        </pc:picChg>
        <pc:picChg chg="mod">
          <ac:chgData name="jfeng003@citymail.cuny.edu" userId="8c88b22f-d974-4aa8-8a94-0dae114e0aef" providerId="ADAL" clId="{0FEF2F16-3A85-4764-A60F-B088EB62990C}" dt="2021-04-23T03:09:10.374" v="1222" actId="1076"/>
          <ac:picMkLst>
            <pc:docMk/>
            <pc:sldMk cId="97343018" sldId="1110"/>
            <ac:picMk id="143" creationId="{DC6E0A3A-A4B4-4DCC-8FE8-1805F1087341}"/>
          </ac:picMkLst>
        </pc:picChg>
        <pc:picChg chg="add del mod">
          <ac:chgData name="jfeng003@citymail.cuny.edu" userId="8c88b22f-d974-4aa8-8a94-0dae114e0aef" providerId="ADAL" clId="{0FEF2F16-3A85-4764-A60F-B088EB62990C}" dt="2021-04-23T03:19:17.454" v="1362" actId="478"/>
          <ac:picMkLst>
            <pc:docMk/>
            <pc:sldMk cId="97343018" sldId="1110"/>
            <ac:picMk id="152" creationId="{4C335DF3-B406-49BC-B187-62728ED31BA6}"/>
          </ac:picMkLst>
        </pc:picChg>
        <pc:picChg chg="mod topLvl">
          <ac:chgData name="jfeng003@citymail.cuny.edu" userId="8c88b22f-d974-4aa8-8a94-0dae114e0aef" providerId="ADAL" clId="{0FEF2F16-3A85-4764-A60F-B088EB62990C}" dt="2021-04-23T03:36:32.594" v="1544" actId="164"/>
          <ac:picMkLst>
            <pc:docMk/>
            <pc:sldMk cId="97343018" sldId="1110"/>
            <ac:picMk id="190" creationId="{74FF619F-5DCC-4E0F-9796-7196C817020E}"/>
          </ac:picMkLst>
        </pc:picChg>
        <pc:picChg chg="mod topLvl">
          <ac:chgData name="jfeng003@citymail.cuny.edu" userId="8c88b22f-d974-4aa8-8a94-0dae114e0aef" providerId="ADAL" clId="{0FEF2F16-3A85-4764-A60F-B088EB62990C}" dt="2021-04-23T03:36:32.594" v="1544" actId="164"/>
          <ac:picMkLst>
            <pc:docMk/>
            <pc:sldMk cId="97343018" sldId="1110"/>
            <ac:picMk id="192" creationId="{9FD79570-835D-439D-85CB-080E2904D969}"/>
          </ac:picMkLst>
        </pc:picChg>
        <pc:picChg chg="mod topLvl">
          <ac:chgData name="jfeng003@citymail.cuny.edu" userId="8c88b22f-d974-4aa8-8a94-0dae114e0aef" providerId="ADAL" clId="{0FEF2F16-3A85-4764-A60F-B088EB62990C}" dt="2021-04-23T03:37:10.143" v="1550" actId="164"/>
          <ac:picMkLst>
            <pc:docMk/>
            <pc:sldMk cId="97343018" sldId="1110"/>
            <ac:picMk id="196" creationId="{35817A0C-7D1C-43EB-A851-16229A91ED13}"/>
          </ac:picMkLst>
        </pc:picChg>
        <pc:picChg chg="mod topLvl">
          <ac:chgData name="jfeng003@citymail.cuny.edu" userId="8c88b22f-d974-4aa8-8a94-0dae114e0aef" providerId="ADAL" clId="{0FEF2F16-3A85-4764-A60F-B088EB62990C}" dt="2021-04-23T03:37:10.143" v="1550" actId="164"/>
          <ac:picMkLst>
            <pc:docMk/>
            <pc:sldMk cId="97343018" sldId="1110"/>
            <ac:picMk id="198" creationId="{55F83230-BB2D-4669-8FE5-21728592A3B5}"/>
          </ac:picMkLst>
        </pc:picChg>
        <pc:picChg chg="mod topLvl">
          <ac:chgData name="jfeng003@citymail.cuny.edu" userId="8c88b22f-d974-4aa8-8a94-0dae114e0aef" providerId="ADAL" clId="{0FEF2F16-3A85-4764-A60F-B088EB62990C}" dt="2021-04-23T03:36:16.854" v="1542" actId="164"/>
          <ac:picMkLst>
            <pc:docMk/>
            <pc:sldMk cId="97343018" sldId="1110"/>
            <ac:picMk id="202" creationId="{BCEE6117-7228-4D6D-8737-994DF743067A}"/>
          </ac:picMkLst>
        </pc:picChg>
        <pc:picChg chg="mod topLvl">
          <ac:chgData name="jfeng003@citymail.cuny.edu" userId="8c88b22f-d974-4aa8-8a94-0dae114e0aef" providerId="ADAL" clId="{0FEF2F16-3A85-4764-A60F-B088EB62990C}" dt="2021-04-23T03:36:16.854" v="1542" actId="164"/>
          <ac:picMkLst>
            <pc:docMk/>
            <pc:sldMk cId="97343018" sldId="1110"/>
            <ac:picMk id="204" creationId="{17DB5967-D49E-4D9B-9E26-7F582A6A299E}"/>
          </ac:picMkLst>
        </pc:picChg>
        <pc:picChg chg="add mod">
          <ac:chgData name="jfeng003@citymail.cuny.edu" userId="8c88b22f-d974-4aa8-8a94-0dae114e0aef" providerId="ADAL" clId="{0FEF2F16-3A85-4764-A60F-B088EB62990C}" dt="2021-04-23T03:31:20.260" v="1452" actId="571"/>
          <ac:picMkLst>
            <pc:docMk/>
            <pc:sldMk cId="97343018" sldId="1110"/>
            <ac:picMk id="233" creationId="{51F4A856-E93C-411B-A3AF-298C019AFEF7}"/>
          </ac:picMkLst>
        </pc:picChg>
        <pc:picChg chg="mod">
          <ac:chgData name="jfeng003@citymail.cuny.edu" userId="8c88b22f-d974-4aa8-8a94-0dae114e0aef" providerId="ADAL" clId="{0FEF2F16-3A85-4764-A60F-B088EB62990C}" dt="2021-04-23T03:36:37.130" v="1547"/>
          <ac:picMkLst>
            <pc:docMk/>
            <pc:sldMk cId="97343018" sldId="1110"/>
            <ac:picMk id="269" creationId="{5CE82F81-0485-4C48-90D8-F6F610A866AE}"/>
          </ac:picMkLst>
        </pc:picChg>
        <pc:picChg chg="mod">
          <ac:chgData name="jfeng003@citymail.cuny.edu" userId="8c88b22f-d974-4aa8-8a94-0dae114e0aef" providerId="ADAL" clId="{0FEF2F16-3A85-4764-A60F-B088EB62990C}" dt="2021-04-23T03:36:37.130" v="1547"/>
          <ac:picMkLst>
            <pc:docMk/>
            <pc:sldMk cId="97343018" sldId="1110"/>
            <ac:picMk id="271" creationId="{CF8F0F65-E920-4110-987A-81F6C1C14568}"/>
          </ac:picMkLst>
        </pc:picChg>
        <pc:picChg chg="mod">
          <ac:chgData name="jfeng003@citymail.cuny.edu" userId="8c88b22f-d974-4aa8-8a94-0dae114e0aef" providerId="ADAL" clId="{0FEF2F16-3A85-4764-A60F-B088EB62990C}" dt="2021-04-23T03:37:12.647" v="1551"/>
          <ac:picMkLst>
            <pc:docMk/>
            <pc:sldMk cId="97343018" sldId="1110"/>
            <ac:picMk id="276" creationId="{66F24CEB-CF6E-42EF-9914-76E6CF1588C3}"/>
          </ac:picMkLst>
        </pc:picChg>
        <pc:picChg chg="mod">
          <ac:chgData name="jfeng003@citymail.cuny.edu" userId="8c88b22f-d974-4aa8-8a94-0dae114e0aef" providerId="ADAL" clId="{0FEF2F16-3A85-4764-A60F-B088EB62990C}" dt="2021-04-23T03:37:12.647" v="1551"/>
          <ac:picMkLst>
            <pc:docMk/>
            <pc:sldMk cId="97343018" sldId="1110"/>
            <ac:picMk id="278" creationId="{58291754-49F9-4969-908A-047420715312}"/>
          </ac:picMkLst>
        </pc:picChg>
        <pc:picChg chg="mod">
          <ac:chgData name="jfeng003@citymail.cuny.edu" userId="8c88b22f-d974-4aa8-8a94-0dae114e0aef" providerId="ADAL" clId="{0FEF2F16-3A85-4764-A60F-B088EB62990C}" dt="2021-04-23T03:37:23.413" v="1553"/>
          <ac:picMkLst>
            <pc:docMk/>
            <pc:sldMk cId="97343018" sldId="1110"/>
            <ac:picMk id="282" creationId="{6FFDC917-A17C-4B61-8FA0-8B4204DD071A}"/>
          </ac:picMkLst>
        </pc:picChg>
        <pc:picChg chg="mod">
          <ac:chgData name="jfeng003@citymail.cuny.edu" userId="8c88b22f-d974-4aa8-8a94-0dae114e0aef" providerId="ADAL" clId="{0FEF2F16-3A85-4764-A60F-B088EB62990C}" dt="2021-04-23T03:37:23.413" v="1553"/>
          <ac:picMkLst>
            <pc:docMk/>
            <pc:sldMk cId="97343018" sldId="1110"/>
            <ac:picMk id="284" creationId="{6BF1374E-3961-4E57-B9E3-62737384BE08}"/>
          </ac:picMkLst>
        </pc:picChg>
        <pc:cxnChg chg="add del mod">
          <ac:chgData name="jfeng003@citymail.cuny.edu" userId="8c88b22f-d974-4aa8-8a94-0dae114e0aef" providerId="ADAL" clId="{0FEF2F16-3A85-4764-A60F-B088EB62990C}" dt="2021-04-23T02:56:43.110" v="1103" actId="478"/>
          <ac:cxnSpMkLst>
            <pc:docMk/>
            <pc:sldMk cId="97343018" sldId="1110"/>
            <ac:cxnSpMk id="30" creationId="{B16385E9-1574-4861-8C66-1261745B1023}"/>
          </ac:cxnSpMkLst>
        </pc:cxnChg>
        <pc:cxnChg chg="add del mod">
          <ac:chgData name="jfeng003@citymail.cuny.edu" userId="8c88b22f-d974-4aa8-8a94-0dae114e0aef" providerId="ADAL" clId="{0FEF2F16-3A85-4764-A60F-B088EB62990C}" dt="2021-04-23T02:56:43.110" v="1103" actId="478"/>
          <ac:cxnSpMkLst>
            <pc:docMk/>
            <pc:sldMk cId="97343018" sldId="1110"/>
            <ac:cxnSpMk id="31" creationId="{DE4447A4-0784-44CA-883D-BD6892822F70}"/>
          </ac:cxnSpMkLst>
        </pc:cxnChg>
        <pc:cxnChg chg="mod">
          <ac:chgData name="jfeng003@citymail.cuny.edu" userId="8c88b22f-d974-4aa8-8a94-0dae114e0aef" providerId="ADAL" clId="{0FEF2F16-3A85-4764-A60F-B088EB62990C}" dt="2021-04-23T03:19:27.308" v="1364" actId="13822"/>
          <ac:cxnSpMkLst>
            <pc:docMk/>
            <pc:sldMk cId="97343018" sldId="1110"/>
            <ac:cxnSpMk id="37" creationId="{6C36D2B2-83F4-4C62-A805-FC43B3716E7C}"/>
          </ac:cxnSpMkLst>
        </pc:cxnChg>
        <pc:cxnChg chg="mod">
          <ac:chgData name="jfeng003@citymail.cuny.edu" userId="8c88b22f-d974-4aa8-8a94-0dae114e0aef" providerId="ADAL" clId="{0FEF2F16-3A85-4764-A60F-B088EB62990C}" dt="2021-04-23T02:57:48.292" v="1122" actId="1037"/>
          <ac:cxnSpMkLst>
            <pc:docMk/>
            <pc:sldMk cId="97343018" sldId="1110"/>
            <ac:cxnSpMk id="42" creationId="{FF43637F-77EB-4275-95A5-DD70E9AFF048}"/>
          </ac:cxnSpMkLst>
        </pc:cxnChg>
        <pc:cxnChg chg="mod topLvl">
          <ac:chgData name="jfeng003@citymail.cuny.edu" userId="8c88b22f-d974-4aa8-8a94-0dae114e0aef" providerId="ADAL" clId="{0FEF2F16-3A85-4764-A60F-B088EB62990C}" dt="2021-04-23T03:02:47.222" v="1169" actId="1582"/>
          <ac:cxnSpMkLst>
            <pc:docMk/>
            <pc:sldMk cId="97343018" sldId="1110"/>
            <ac:cxnSpMk id="51" creationId="{334CDF56-4D08-4947-99CC-096E96BFA239}"/>
          </ac:cxnSpMkLst>
        </pc:cxnChg>
        <pc:cxnChg chg="mod topLvl">
          <ac:chgData name="jfeng003@citymail.cuny.edu" userId="8c88b22f-d974-4aa8-8a94-0dae114e0aef" providerId="ADAL" clId="{0FEF2F16-3A85-4764-A60F-B088EB62990C}" dt="2021-04-23T03:02:47.222" v="1169" actId="1582"/>
          <ac:cxnSpMkLst>
            <pc:docMk/>
            <pc:sldMk cId="97343018" sldId="1110"/>
            <ac:cxnSpMk id="52" creationId="{13BE46B5-0B27-4661-8DE7-C6F85FE9FE9E}"/>
          </ac:cxnSpMkLst>
        </pc:cxnChg>
        <pc:cxnChg chg="mod">
          <ac:chgData name="jfeng003@citymail.cuny.edu" userId="8c88b22f-d974-4aa8-8a94-0dae114e0aef" providerId="ADAL" clId="{0FEF2F16-3A85-4764-A60F-B088EB62990C}" dt="2021-04-23T03:02:47.222" v="1169" actId="1582"/>
          <ac:cxnSpMkLst>
            <pc:docMk/>
            <pc:sldMk cId="97343018" sldId="1110"/>
            <ac:cxnSpMk id="54" creationId="{208A2840-EA2E-49C4-9A7F-155593A42331}"/>
          </ac:cxnSpMkLst>
        </pc:cxnChg>
        <pc:cxnChg chg="mod topLvl">
          <ac:chgData name="jfeng003@citymail.cuny.edu" userId="8c88b22f-d974-4aa8-8a94-0dae114e0aef" providerId="ADAL" clId="{0FEF2F16-3A85-4764-A60F-B088EB62990C}" dt="2021-04-23T03:02:47.222" v="1169" actId="1582"/>
          <ac:cxnSpMkLst>
            <pc:docMk/>
            <pc:sldMk cId="97343018" sldId="1110"/>
            <ac:cxnSpMk id="58" creationId="{0BEDD7D1-E9B9-4C38-AC69-960ADA73DB87}"/>
          </ac:cxnSpMkLst>
        </pc:cxnChg>
        <pc:cxnChg chg="mod topLvl">
          <ac:chgData name="jfeng003@citymail.cuny.edu" userId="8c88b22f-d974-4aa8-8a94-0dae114e0aef" providerId="ADAL" clId="{0FEF2F16-3A85-4764-A60F-B088EB62990C}" dt="2021-04-23T03:02:47.222" v="1169" actId="1582"/>
          <ac:cxnSpMkLst>
            <pc:docMk/>
            <pc:sldMk cId="97343018" sldId="1110"/>
            <ac:cxnSpMk id="59" creationId="{26CB6E34-6114-4DFF-9301-3037B9E2D89C}"/>
          </ac:cxnSpMkLst>
        </pc:cxnChg>
        <pc:cxnChg chg="mod">
          <ac:chgData name="jfeng003@citymail.cuny.edu" userId="8c88b22f-d974-4aa8-8a94-0dae114e0aef" providerId="ADAL" clId="{0FEF2F16-3A85-4764-A60F-B088EB62990C}" dt="2021-04-23T03:02:47.222" v="1169" actId="1582"/>
          <ac:cxnSpMkLst>
            <pc:docMk/>
            <pc:sldMk cId="97343018" sldId="1110"/>
            <ac:cxnSpMk id="61" creationId="{925345E1-F554-47C2-B08F-E8719BA774F4}"/>
          </ac:cxnSpMkLst>
        </pc:cxnChg>
        <pc:cxnChg chg="mod topLvl">
          <ac:chgData name="jfeng003@citymail.cuny.edu" userId="8c88b22f-d974-4aa8-8a94-0dae114e0aef" providerId="ADAL" clId="{0FEF2F16-3A85-4764-A60F-B088EB62990C}" dt="2021-04-23T03:02:47.222" v="1169" actId="1582"/>
          <ac:cxnSpMkLst>
            <pc:docMk/>
            <pc:sldMk cId="97343018" sldId="1110"/>
            <ac:cxnSpMk id="65" creationId="{78E5C3BE-A2E0-4AFE-A246-70F1128FA0EA}"/>
          </ac:cxnSpMkLst>
        </pc:cxnChg>
        <pc:cxnChg chg="mod topLvl">
          <ac:chgData name="jfeng003@citymail.cuny.edu" userId="8c88b22f-d974-4aa8-8a94-0dae114e0aef" providerId="ADAL" clId="{0FEF2F16-3A85-4764-A60F-B088EB62990C}" dt="2021-04-23T03:02:47.222" v="1169" actId="1582"/>
          <ac:cxnSpMkLst>
            <pc:docMk/>
            <pc:sldMk cId="97343018" sldId="1110"/>
            <ac:cxnSpMk id="66" creationId="{CC78D52E-AC02-428A-881E-DDA1CD94AF43}"/>
          </ac:cxnSpMkLst>
        </pc:cxnChg>
        <pc:cxnChg chg="mod">
          <ac:chgData name="jfeng003@citymail.cuny.edu" userId="8c88b22f-d974-4aa8-8a94-0dae114e0aef" providerId="ADAL" clId="{0FEF2F16-3A85-4764-A60F-B088EB62990C}" dt="2021-04-23T03:02:47.222" v="1169" actId="1582"/>
          <ac:cxnSpMkLst>
            <pc:docMk/>
            <pc:sldMk cId="97343018" sldId="1110"/>
            <ac:cxnSpMk id="68" creationId="{2F405254-89FA-4B2D-A036-B968B85CDA41}"/>
          </ac:cxnSpMkLst>
        </pc:cxnChg>
        <pc:cxnChg chg="mod topLvl">
          <ac:chgData name="jfeng003@citymail.cuny.edu" userId="8c88b22f-d974-4aa8-8a94-0dae114e0aef" providerId="ADAL" clId="{0FEF2F16-3A85-4764-A60F-B088EB62990C}" dt="2021-04-23T03:02:47.222" v="1169" actId="1582"/>
          <ac:cxnSpMkLst>
            <pc:docMk/>
            <pc:sldMk cId="97343018" sldId="1110"/>
            <ac:cxnSpMk id="72" creationId="{09D9BC48-B6B7-496A-91D0-B126646D4BDE}"/>
          </ac:cxnSpMkLst>
        </pc:cxnChg>
        <pc:cxnChg chg="mod topLvl">
          <ac:chgData name="jfeng003@citymail.cuny.edu" userId="8c88b22f-d974-4aa8-8a94-0dae114e0aef" providerId="ADAL" clId="{0FEF2F16-3A85-4764-A60F-B088EB62990C}" dt="2021-04-23T03:02:47.222" v="1169" actId="1582"/>
          <ac:cxnSpMkLst>
            <pc:docMk/>
            <pc:sldMk cId="97343018" sldId="1110"/>
            <ac:cxnSpMk id="73" creationId="{0C06A2F5-1270-4395-AB92-9ED469EF2FB8}"/>
          </ac:cxnSpMkLst>
        </pc:cxnChg>
        <pc:cxnChg chg="mod">
          <ac:chgData name="jfeng003@citymail.cuny.edu" userId="8c88b22f-d974-4aa8-8a94-0dae114e0aef" providerId="ADAL" clId="{0FEF2F16-3A85-4764-A60F-B088EB62990C}" dt="2021-04-23T03:02:47.222" v="1169" actId="1582"/>
          <ac:cxnSpMkLst>
            <pc:docMk/>
            <pc:sldMk cId="97343018" sldId="1110"/>
            <ac:cxnSpMk id="75" creationId="{6595851E-37D1-4636-8302-C419DAD0B33F}"/>
          </ac:cxnSpMkLst>
        </pc:cxnChg>
        <pc:cxnChg chg="mod topLvl">
          <ac:chgData name="jfeng003@citymail.cuny.edu" userId="8c88b22f-d974-4aa8-8a94-0dae114e0aef" providerId="ADAL" clId="{0FEF2F16-3A85-4764-A60F-B088EB62990C}" dt="2021-04-23T03:02:47.222" v="1169" actId="1582"/>
          <ac:cxnSpMkLst>
            <pc:docMk/>
            <pc:sldMk cId="97343018" sldId="1110"/>
            <ac:cxnSpMk id="79" creationId="{3286DD1D-083F-4931-B629-530C5B5B3863}"/>
          </ac:cxnSpMkLst>
        </pc:cxnChg>
        <pc:cxnChg chg="mod topLvl">
          <ac:chgData name="jfeng003@citymail.cuny.edu" userId="8c88b22f-d974-4aa8-8a94-0dae114e0aef" providerId="ADAL" clId="{0FEF2F16-3A85-4764-A60F-B088EB62990C}" dt="2021-04-23T03:02:47.222" v="1169" actId="1582"/>
          <ac:cxnSpMkLst>
            <pc:docMk/>
            <pc:sldMk cId="97343018" sldId="1110"/>
            <ac:cxnSpMk id="80" creationId="{F023CB46-E82D-4C6A-842E-75331B8BF932}"/>
          </ac:cxnSpMkLst>
        </pc:cxnChg>
        <pc:cxnChg chg="mod">
          <ac:chgData name="jfeng003@citymail.cuny.edu" userId="8c88b22f-d974-4aa8-8a94-0dae114e0aef" providerId="ADAL" clId="{0FEF2F16-3A85-4764-A60F-B088EB62990C}" dt="2021-04-23T03:02:47.222" v="1169" actId="1582"/>
          <ac:cxnSpMkLst>
            <pc:docMk/>
            <pc:sldMk cId="97343018" sldId="1110"/>
            <ac:cxnSpMk id="82" creationId="{AD8CB352-CD1B-476C-BA35-27A78E996C4E}"/>
          </ac:cxnSpMkLst>
        </pc:cxnChg>
        <pc:cxnChg chg="mod topLvl">
          <ac:chgData name="jfeng003@citymail.cuny.edu" userId="8c88b22f-d974-4aa8-8a94-0dae114e0aef" providerId="ADAL" clId="{0FEF2F16-3A85-4764-A60F-B088EB62990C}" dt="2021-04-23T03:02:47.222" v="1169" actId="1582"/>
          <ac:cxnSpMkLst>
            <pc:docMk/>
            <pc:sldMk cId="97343018" sldId="1110"/>
            <ac:cxnSpMk id="86" creationId="{CB008EDA-8EDC-43C9-B82E-E19C2D8992D8}"/>
          </ac:cxnSpMkLst>
        </pc:cxnChg>
        <pc:cxnChg chg="mod topLvl">
          <ac:chgData name="jfeng003@citymail.cuny.edu" userId="8c88b22f-d974-4aa8-8a94-0dae114e0aef" providerId="ADAL" clId="{0FEF2F16-3A85-4764-A60F-B088EB62990C}" dt="2021-04-23T03:02:47.222" v="1169" actId="1582"/>
          <ac:cxnSpMkLst>
            <pc:docMk/>
            <pc:sldMk cId="97343018" sldId="1110"/>
            <ac:cxnSpMk id="87" creationId="{5BDCFAFE-F075-45A9-9C8A-163E1EE414EB}"/>
          </ac:cxnSpMkLst>
        </pc:cxnChg>
        <pc:cxnChg chg="mod">
          <ac:chgData name="jfeng003@citymail.cuny.edu" userId="8c88b22f-d974-4aa8-8a94-0dae114e0aef" providerId="ADAL" clId="{0FEF2F16-3A85-4764-A60F-B088EB62990C}" dt="2021-04-23T03:02:47.222" v="1169" actId="1582"/>
          <ac:cxnSpMkLst>
            <pc:docMk/>
            <pc:sldMk cId="97343018" sldId="1110"/>
            <ac:cxnSpMk id="89" creationId="{C2878DCA-816C-492C-9D31-19203AAF8F61}"/>
          </ac:cxnSpMkLst>
        </pc:cxnChg>
        <pc:cxnChg chg="mod topLvl">
          <ac:chgData name="jfeng003@citymail.cuny.edu" userId="8c88b22f-d974-4aa8-8a94-0dae114e0aef" providerId="ADAL" clId="{0FEF2F16-3A85-4764-A60F-B088EB62990C}" dt="2021-04-23T03:02:47.222" v="1169" actId="1582"/>
          <ac:cxnSpMkLst>
            <pc:docMk/>
            <pc:sldMk cId="97343018" sldId="1110"/>
            <ac:cxnSpMk id="93" creationId="{540EDDCC-6A55-4802-9347-D937DC18C2A1}"/>
          </ac:cxnSpMkLst>
        </pc:cxnChg>
        <pc:cxnChg chg="mod topLvl">
          <ac:chgData name="jfeng003@citymail.cuny.edu" userId="8c88b22f-d974-4aa8-8a94-0dae114e0aef" providerId="ADAL" clId="{0FEF2F16-3A85-4764-A60F-B088EB62990C}" dt="2021-04-23T03:02:47.222" v="1169" actId="1582"/>
          <ac:cxnSpMkLst>
            <pc:docMk/>
            <pc:sldMk cId="97343018" sldId="1110"/>
            <ac:cxnSpMk id="94" creationId="{1055276C-E202-4F36-9808-69E276543BC9}"/>
          </ac:cxnSpMkLst>
        </pc:cxnChg>
        <pc:cxnChg chg="mod">
          <ac:chgData name="jfeng003@citymail.cuny.edu" userId="8c88b22f-d974-4aa8-8a94-0dae114e0aef" providerId="ADAL" clId="{0FEF2F16-3A85-4764-A60F-B088EB62990C}" dt="2021-04-23T03:02:47.222" v="1169" actId="1582"/>
          <ac:cxnSpMkLst>
            <pc:docMk/>
            <pc:sldMk cId="97343018" sldId="1110"/>
            <ac:cxnSpMk id="96" creationId="{4A448B10-5BA3-4D43-94D8-B4981BC8C3EB}"/>
          </ac:cxnSpMkLst>
        </pc:cxnChg>
        <pc:cxnChg chg="del mod topLvl">
          <ac:chgData name="jfeng003@citymail.cuny.edu" userId="8c88b22f-d974-4aa8-8a94-0dae114e0aef" providerId="ADAL" clId="{0FEF2F16-3A85-4764-A60F-B088EB62990C}" dt="2021-04-23T03:19:17.454" v="1362" actId="478"/>
          <ac:cxnSpMkLst>
            <pc:docMk/>
            <pc:sldMk cId="97343018" sldId="1110"/>
            <ac:cxnSpMk id="99" creationId="{B986C303-9604-4CC9-8F8F-763FF14A62E5}"/>
          </ac:cxnSpMkLst>
        </pc:cxnChg>
        <pc:cxnChg chg="del mod topLvl">
          <ac:chgData name="jfeng003@citymail.cuny.edu" userId="8c88b22f-d974-4aa8-8a94-0dae114e0aef" providerId="ADAL" clId="{0FEF2F16-3A85-4764-A60F-B088EB62990C}" dt="2021-04-23T03:19:17.454" v="1362" actId="478"/>
          <ac:cxnSpMkLst>
            <pc:docMk/>
            <pc:sldMk cId="97343018" sldId="1110"/>
            <ac:cxnSpMk id="101" creationId="{BA26C50F-1FE2-4D64-A0F4-85E894368FC0}"/>
          </ac:cxnSpMkLst>
        </pc:cxnChg>
        <pc:cxnChg chg="del mod topLvl">
          <ac:chgData name="jfeng003@citymail.cuny.edu" userId="8c88b22f-d974-4aa8-8a94-0dae114e0aef" providerId="ADAL" clId="{0FEF2F16-3A85-4764-A60F-B088EB62990C}" dt="2021-04-23T03:19:17.454" v="1362" actId="478"/>
          <ac:cxnSpMkLst>
            <pc:docMk/>
            <pc:sldMk cId="97343018" sldId="1110"/>
            <ac:cxnSpMk id="102" creationId="{AB16EF63-7300-4DD2-971C-71E7B92C1F45}"/>
          </ac:cxnSpMkLst>
        </pc:cxnChg>
        <pc:cxnChg chg="del mod topLvl">
          <ac:chgData name="jfeng003@citymail.cuny.edu" userId="8c88b22f-d974-4aa8-8a94-0dae114e0aef" providerId="ADAL" clId="{0FEF2F16-3A85-4764-A60F-B088EB62990C}" dt="2021-04-23T03:19:17.454" v="1362" actId="478"/>
          <ac:cxnSpMkLst>
            <pc:docMk/>
            <pc:sldMk cId="97343018" sldId="1110"/>
            <ac:cxnSpMk id="104" creationId="{C80A3C52-FE26-4DC7-BF10-985FFBFC27DD}"/>
          </ac:cxnSpMkLst>
        </pc:cxnChg>
        <pc:cxnChg chg="del mod topLvl">
          <ac:chgData name="jfeng003@citymail.cuny.edu" userId="8c88b22f-d974-4aa8-8a94-0dae114e0aef" providerId="ADAL" clId="{0FEF2F16-3A85-4764-A60F-B088EB62990C}" dt="2021-04-23T03:19:17.454" v="1362" actId="478"/>
          <ac:cxnSpMkLst>
            <pc:docMk/>
            <pc:sldMk cId="97343018" sldId="1110"/>
            <ac:cxnSpMk id="106" creationId="{4C2E3C7A-E323-4EA8-BD56-0690BE50AD32}"/>
          </ac:cxnSpMkLst>
        </pc:cxnChg>
        <pc:cxnChg chg="del mod topLvl">
          <ac:chgData name="jfeng003@citymail.cuny.edu" userId="8c88b22f-d974-4aa8-8a94-0dae114e0aef" providerId="ADAL" clId="{0FEF2F16-3A85-4764-A60F-B088EB62990C}" dt="2021-04-23T03:19:17.454" v="1362" actId="478"/>
          <ac:cxnSpMkLst>
            <pc:docMk/>
            <pc:sldMk cId="97343018" sldId="1110"/>
            <ac:cxnSpMk id="107" creationId="{92C15010-9D8D-4305-BF64-6CD18A19087F}"/>
          </ac:cxnSpMkLst>
        </pc:cxnChg>
        <pc:cxnChg chg="del mod topLvl">
          <ac:chgData name="jfeng003@citymail.cuny.edu" userId="8c88b22f-d974-4aa8-8a94-0dae114e0aef" providerId="ADAL" clId="{0FEF2F16-3A85-4764-A60F-B088EB62990C}" dt="2021-04-23T03:19:17.454" v="1362" actId="478"/>
          <ac:cxnSpMkLst>
            <pc:docMk/>
            <pc:sldMk cId="97343018" sldId="1110"/>
            <ac:cxnSpMk id="109" creationId="{15A17549-D414-466F-A0CC-BC6AF0BD444A}"/>
          </ac:cxnSpMkLst>
        </pc:cxnChg>
        <pc:cxnChg chg="del mod topLvl">
          <ac:chgData name="jfeng003@citymail.cuny.edu" userId="8c88b22f-d974-4aa8-8a94-0dae114e0aef" providerId="ADAL" clId="{0FEF2F16-3A85-4764-A60F-B088EB62990C}" dt="2021-04-23T03:19:17.454" v="1362" actId="478"/>
          <ac:cxnSpMkLst>
            <pc:docMk/>
            <pc:sldMk cId="97343018" sldId="1110"/>
            <ac:cxnSpMk id="111" creationId="{F9E70C34-178C-4D4B-80C7-C1D2C2A98E74}"/>
          </ac:cxnSpMkLst>
        </pc:cxnChg>
        <pc:cxnChg chg="del mod topLvl">
          <ac:chgData name="jfeng003@citymail.cuny.edu" userId="8c88b22f-d974-4aa8-8a94-0dae114e0aef" providerId="ADAL" clId="{0FEF2F16-3A85-4764-A60F-B088EB62990C}" dt="2021-04-23T03:19:17.454" v="1362" actId="478"/>
          <ac:cxnSpMkLst>
            <pc:docMk/>
            <pc:sldMk cId="97343018" sldId="1110"/>
            <ac:cxnSpMk id="112" creationId="{FB9FDA81-001C-44F9-B6A0-148DF46FD443}"/>
          </ac:cxnSpMkLst>
        </pc:cxnChg>
        <pc:cxnChg chg="del mod topLvl">
          <ac:chgData name="jfeng003@citymail.cuny.edu" userId="8c88b22f-d974-4aa8-8a94-0dae114e0aef" providerId="ADAL" clId="{0FEF2F16-3A85-4764-A60F-B088EB62990C}" dt="2021-04-23T03:36:22.736" v="1543" actId="478"/>
          <ac:cxnSpMkLst>
            <pc:docMk/>
            <pc:sldMk cId="97343018" sldId="1110"/>
            <ac:cxnSpMk id="114" creationId="{C7EB57A6-F5A2-4B36-9828-26E861708EFF}"/>
          </ac:cxnSpMkLst>
        </pc:cxnChg>
        <pc:cxnChg chg="del mod topLvl">
          <ac:chgData name="jfeng003@citymail.cuny.edu" userId="8c88b22f-d974-4aa8-8a94-0dae114e0aef" providerId="ADAL" clId="{0FEF2F16-3A85-4764-A60F-B088EB62990C}" dt="2021-04-23T03:36:22.736" v="1543" actId="478"/>
          <ac:cxnSpMkLst>
            <pc:docMk/>
            <pc:sldMk cId="97343018" sldId="1110"/>
            <ac:cxnSpMk id="116" creationId="{B3C84281-FCC5-4652-84C5-C7E18E4D7EEA}"/>
          </ac:cxnSpMkLst>
        </pc:cxnChg>
        <pc:cxnChg chg="del mod topLvl">
          <ac:chgData name="jfeng003@citymail.cuny.edu" userId="8c88b22f-d974-4aa8-8a94-0dae114e0aef" providerId="ADAL" clId="{0FEF2F16-3A85-4764-A60F-B088EB62990C}" dt="2021-04-23T03:36:22.736" v="1543" actId="478"/>
          <ac:cxnSpMkLst>
            <pc:docMk/>
            <pc:sldMk cId="97343018" sldId="1110"/>
            <ac:cxnSpMk id="117" creationId="{F6FCC2FF-8721-4F6E-8934-3A96DC09D38F}"/>
          </ac:cxnSpMkLst>
        </pc:cxnChg>
        <pc:cxnChg chg="del mod topLvl">
          <ac:chgData name="jfeng003@citymail.cuny.edu" userId="8c88b22f-d974-4aa8-8a94-0dae114e0aef" providerId="ADAL" clId="{0FEF2F16-3A85-4764-A60F-B088EB62990C}" dt="2021-04-23T03:36:22.736" v="1543" actId="478"/>
          <ac:cxnSpMkLst>
            <pc:docMk/>
            <pc:sldMk cId="97343018" sldId="1110"/>
            <ac:cxnSpMk id="119" creationId="{B75770F9-BDF8-4335-A845-B86240A2A2A3}"/>
          </ac:cxnSpMkLst>
        </pc:cxnChg>
        <pc:cxnChg chg="del mod topLvl">
          <ac:chgData name="jfeng003@citymail.cuny.edu" userId="8c88b22f-d974-4aa8-8a94-0dae114e0aef" providerId="ADAL" clId="{0FEF2F16-3A85-4764-A60F-B088EB62990C}" dt="2021-04-23T03:36:22.736" v="1543" actId="478"/>
          <ac:cxnSpMkLst>
            <pc:docMk/>
            <pc:sldMk cId="97343018" sldId="1110"/>
            <ac:cxnSpMk id="121" creationId="{CEEC4284-3519-4280-944B-6C046676AD91}"/>
          </ac:cxnSpMkLst>
        </pc:cxnChg>
        <pc:cxnChg chg="del mod topLvl">
          <ac:chgData name="jfeng003@citymail.cuny.edu" userId="8c88b22f-d974-4aa8-8a94-0dae114e0aef" providerId="ADAL" clId="{0FEF2F16-3A85-4764-A60F-B088EB62990C}" dt="2021-04-23T03:36:22.736" v="1543" actId="478"/>
          <ac:cxnSpMkLst>
            <pc:docMk/>
            <pc:sldMk cId="97343018" sldId="1110"/>
            <ac:cxnSpMk id="122" creationId="{821946FD-6778-4C65-885D-CF471BEF3B00}"/>
          </ac:cxnSpMkLst>
        </pc:cxnChg>
        <pc:cxnChg chg="del mod topLvl">
          <ac:chgData name="jfeng003@citymail.cuny.edu" userId="8c88b22f-d974-4aa8-8a94-0dae114e0aef" providerId="ADAL" clId="{0FEF2F16-3A85-4764-A60F-B088EB62990C}" dt="2021-04-23T03:36:22.736" v="1543" actId="478"/>
          <ac:cxnSpMkLst>
            <pc:docMk/>
            <pc:sldMk cId="97343018" sldId="1110"/>
            <ac:cxnSpMk id="124" creationId="{E6E8B075-5348-4FE7-AF3F-059503B831BA}"/>
          </ac:cxnSpMkLst>
        </pc:cxnChg>
        <pc:cxnChg chg="del mod topLvl">
          <ac:chgData name="jfeng003@citymail.cuny.edu" userId="8c88b22f-d974-4aa8-8a94-0dae114e0aef" providerId="ADAL" clId="{0FEF2F16-3A85-4764-A60F-B088EB62990C}" dt="2021-04-23T03:36:22.736" v="1543" actId="478"/>
          <ac:cxnSpMkLst>
            <pc:docMk/>
            <pc:sldMk cId="97343018" sldId="1110"/>
            <ac:cxnSpMk id="126" creationId="{31F7EAC6-C863-46E7-AF08-93F10DE2ECCE}"/>
          </ac:cxnSpMkLst>
        </pc:cxnChg>
        <pc:cxnChg chg="del mod topLvl">
          <ac:chgData name="jfeng003@citymail.cuny.edu" userId="8c88b22f-d974-4aa8-8a94-0dae114e0aef" providerId="ADAL" clId="{0FEF2F16-3A85-4764-A60F-B088EB62990C}" dt="2021-04-23T03:36:22.736" v="1543" actId="478"/>
          <ac:cxnSpMkLst>
            <pc:docMk/>
            <pc:sldMk cId="97343018" sldId="1110"/>
            <ac:cxnSpMk id="127" creationId="{AE983C7F-4917-4442-B367-A11B40B14106}"/>
          </ac:cxnSpMkLst>
        </pc:cxnChg>
        <pc:cxnChg chg="mod topLvl">
          <ac:chgData name="jfeng003@citymail.cuny.edu" userId="8c88b22f-d974-4aa8-8a94-0dae114e0aef" providerId="ADAL" clId="{0FEF2F16-3A85-4764-A60F-B088EB62990C}" dt="2021-04-23T03:24:54.217" v="1415" actId="165"/>
          <ac:cxnSpMkLst>
            <pc:docMk/>
            <pc:sldMk cId="97343018" sldId="1110"/>
            <ac:cxnSpMk id="129" creationId="{3CF02BCA-096E-4147-99BA-B4FD393C4F68}"/>
          </ac:cxnSpMkLst>
        </pc:cxnChg>
        <pc:cxnChg chg="mod topLvl">
          <ac:chgData name="jfeng003@citymail.cuny.edu" userId="8c88b22f-d974-4aa8-8a94-0dae114e0aef" providerId="ADAL" clId="{0FEF2F16-3A85-4764-A60F-B088EB62990C}" dt="2021-04-23T03:24:54.217" v="1415" actId="165"/>
          <ac:cxnSpMkLst>
            <pc:docMk/>
            <pc:sldMk cId="97343018" sldId="1110"/>
            <ac:cxnSpMk id="131" creationId="{E7830BA4-679E-4041-BFF0-F3A6EC365582}"/>
          </ac:cxnSpMkLst>
        </pc:cxnChg>
        <pc:cxnChg chg="mod topLvl">
          <ac:chgData name="jfeng003@citymail.cuny.edu" userId="8c88b22f-d974-4aa8-8a94-0dae114e0aef" providerId="ADAL" clId="{0FEF2F16-3A85-4764-A60F-B088EB62990C}" dt="2021-04-23T03:37:43.577" v="1557" actId="14100"/>
          <ac:cxnSpMkLst>
            <pc:docMk/>
            <pc:sldMk cId="97343018" sldId="1110"/>
            <ac:cxnSpMk id="132" creationId="{48D03676-CB2C-448C-859B-BBE443DE2DE6}"/>
          </ac:cxnSpMkLst>
        </pc:cxnChg>
        <pc:cxnChg chg="mod">
          <ac:chgData name="jfeng003@citymail.cuny.edu" userId="8c88b22f-d974-4aa8-8a94-0dae114e0aef" providerId="ADAL" clId="{0FEF2F16-3A85-4764-A60F-B088EB62990C}" dt="2021-04-23T03:07:21.079" v="1202" actId="1076"/>
          <ac:cxnSpMkLst>
            <pc:docMk/>
            <pc:sldMk cId="97343018" sldId="1110"/>
            <ac:cxnSpMk id="137" creationId="{D34F004F-2A09-4C80-A8BF-5605B2B536BE}"/>
          </ac:cxnSpMkLst>
        </pc:cxnChg>
        <pc:cxnChg chg="add del mod">
          <ac:chgData name="jfeng003@citymail.cuny.edu" userId="8c88b22f-d974-4aa8-8a94-0dae114e0aef" providerId="ADAL" clId="{0FEF2F16-3A85-4764-A60F-B088EB62990C}" dt="2021-04-23T03:45:30.731" v="1641" actId="478"/>
          <ac:cxnSpMkLst>
            <pc:docMk/>
            <pc:sldMk cId="97343018" sldId="1110"/>
            <ac:cxnSpMk id="151" creationId="{7281BBEE-FAA7-4224-B18D-4211A13B1ABE}"/>
          </ac:cxnSpMkLst>
        </pc:cxnChg>
        <pc:cxnChg chg="add del">
          <ac:chgData name="jfeng003@citymail.cuny.edu" userId="8c88b22f-d974-4aa8-8a94-0dae114e0aef" providerId="ADAL" clId="{0FEF2F16-3A85-4764-A60F-B088EB62990C}" dt="2021-04-23T03:19:57.236" v="1370" actId="478"/>
          <ac:cxnSpMkLst>
            <pc:docMk/>
            <pc:sldMk cId="97343018" sldId="1110"/>
            <ac:cxnSpMk id="180" creationId="{3D14FB44-14AE-44BB-94DD-E3DD997F9A40}"/>
          </ac:cxnSpMkLst>
        </pc:cxnChg>
        <pc:cxnChg chg="mod topLvl">
          <ac:chgData name="jfeng003@citymail.cuny.edu" userId="8c88b22f-d974-4aa8-8a94-0dae114e0aef" providerId="ADAL" clId="{0FEF2F16-3A85-4764-A60F-B088EB62990C}" dt="2021-04-23T03:36:32.594" v="1544" actId="164"/>
          <ac:cxnSpMkLst>
            <pc:docMk/>
            <pc:sldMk cId="97343018" sldId="1110"/>
            <ac:cxnSpMk id="191" creationId="{756D0E74-9FB6-486B-BA5C-E207D17CF3E5}"/>
          </ac:cxnSpMkLst>
        </pc:cxnChg>
        <pc:cxnChg chg="mod topLvl">
          <ac:chgData name="jfeng003@citymail.cuny.edu" userId="8c88b22f-d974-4aa8-8a94-0dae114e0aef" providerId="ADAL" clId="{0FEF2F16-3A85-4764-A60F-B088EB62990C}" dt="2021-04-23T03:36:32.594" v="1544" actId="164"/>
          <ac:cxnSpMkLst>
            <pc:docMk/>
            <pc:sldMk cId="97343018" sldId="1110"/>
            <ac:cxnSpMk id="193" creationId="{9A1A53A6-1049-48DE-B516-B10392DF4AD5}"/>
          </ac:cxnSpMkLst>
        </pc:cxnChg>
        <pc:cxnChg chg="mod topLvl">
          <ac:chgData name="jfeng003@citymail.cuny.edu" userId="8c88b22f-d974-4aa8-8a94-0dae114e0aef" providerId="ADAL" clId="{0FEF2F16-3A85-4764-A60F-B088EB62990C}" dt="2021-04-23T03:36:32.594" v="1544" actId="164"/>
          <ac:cxnSpMkLst>
            <pc:docMk/>
            <pc:sldMk cId="97343018" sldId="1110"/>
            <ac:cxnSpMk id="194" creationId="{6A525E57-8787-427B-BD98-78B2DE29678C}"/>
          </ac:cxnSpMkLst>
        </pc:cxnChg>
        <pc:cxnChg chg="mod topLvl">
          <ac:chgData name="jfeng003@citymail.cuny.edu" userId="8c88b22f-d974-4aa8-8a94-0dae114e0aef" providerId="ADAL" clId="{0FEF2F16-3A85-4764-A60F-B088EB62990C}" dt="2021-04-23T03:37:10.143" v="1550" actId="164"/>
          <ac:cxnSpMkLst>
            <pc:docMk/>
            <pc:sldMk cId="97343018" sldId="1110"/>
            <ac:cxnSpMk id="197" creationId="{F9E6EB01-C37F-4CC3-91F8-9B4D6D8E8BB8}"/>
          </ac:cxnSpMkLst>
        </pc:cxnChg>
        <pc:cxnChg chg="mod topLvl">
          <ac:chgData name="jfeng003@citymail.cuny.edu" userId="8c88b22f-d974-4aa8-8a94-0dae114e0aef" providerId="ADAL" clId="{0FEF2F16-3A85-4764-A60F-B088EB62990C}" dt="2021-04-23T03:37:10.143" v="1550" actId="164"/>
          <ac:cxnSpMkLst>
            <pc:docMk/>
            <pc:sldMk cId="97343018" sldId="1110"/>
            <ac:cxnSpMk id="199" creationId="{71FA8FA3-AECB-4532-BF8A-EB32A7BAAFBF}"/>
          </ac:cxnSpMkLst>
        </pc:cxnChg>
        <pc:cxnChg chg="mod topLvl">
          <ac:chgData name="jfeng003@citymail.cuny.edu" userId="8c88b22f-d974-4aa8-8a94-0dae114e0aef" providerId="ADAL" clId="{0FEF2F16-3A85-4764-A60F-B088EB62990C}" dt="2021-04-23T03:37:10.143" v="1550" actId="164"/>
          <ac:cxnSpMkLst>
            <pc:docMk/>
            <pc:sldMk cId="97343018" sldId="1110"/>
            <ac:cxnSpMk id="200" creationId="{D9F4937D-5B83-4B5E-AEF8-C7CF45E24C1C}"/>
          </ac:cxnSpMkLst>
        </pc:cxnChg>
        <pc:cxnChg chg="mod topLvl">
          <ac:chgData name="jfeng003@citymail.cuny.edu" userId="8c88b22f-d974-4aa8-8a94-0dae114e0aef" providerId="ADAL" clId="{0FEF2F16-3A85-4764-A60F-B088EB62990C}" dt="2021-04-23T03:36:16.854" v="1542" actId="164"/>
          <ac:cxnSpMkLst>
            <pc:docMk/>
            <pc:sldMk cId="97343018" sldId="1110"/>
            <ac:cxnSpMk id="203" creationId="{63DB8F14-508C-4BA2-972F-6922C1522DA5}"/>
          </ac:cxnSpMkLst>
        </pc:cxnChg>
        <pc:cxnChg chg="mod topLvl">
          <ac:chgData name="jfeng003@citymail.cuny.edu" userId="8c88b22f-d974-4aa8-8a94-0dae114e0aef" providerId="ADAL" clId="{0FEF2F16-3A85-4764-A60F-B088EB62990C}" dt="2021-04-23T03:36:16.854" v="1542" actId="164"/>
          <ac:cxnSpMkLst>
            <pc:docMk/>
            <pc:sldMk cId="97343018" sldId="1110"/>
            <ac:cxnSpMk id="205" creationId="{DA95296B-3D75-40E0-A5EF-B1D4DD20AD71}"/>
          </ac:cxnSpMkLst>
        </pc:cxnChg>
        <pc:cxnChg chg="mod topLvl">
          <ac:chgData name="jfeng003@citymail.cuny.edu" userId="8c88b22f-d974-4aa8-8a94-0dae114e0aef" providerId="ADAL" clId="{0FEF2F16-3A85-4764-A60F-B088EB62990C}" dt="2021-04-23T03:36:16.854" v="1542" actId="164"/>
          <ac:cxnSpMkLst>
            <pc:docMk/>
            <pc:sldMk cId="97343018" sldId="1110"/>
            <ac:cxnSpMk id="206" creationId="{14D023AB-19FE-42DD-802A-B53442874183}"/>
          </ac:cxnSpMkLst>
        </pc:cxnChg>
        <pc:cxnChg chg="add del mod">
          <ac:chgData name="jfeng003@citymail.cuny.edu" userId="8c88b22f-d974-4aa8-8a94-0dae114e0aef" providerId="ADAL" clId="{0FEF2F16-3A85-4764-A60F-B088EB62990C}" dt="2021-04-23T03:41:36.493" v="1610" actId="478"/>
          <ac:cxnSpMkLst>
            <pc:docMk/>
            <pc:sldMk cId="97343018" sldId="1110"/>
            <ac:cxnSpMk id="209" creationId="{8DC8FE74-8626-4DC8-B625-628DA9CDEE1E}"/>
          </ac:cxnSpMkLst>
        </pc:cxnChg>
        <pc:cxnChg chg="add mod">
          <ac:chgData name="jfeng003@citymail.cuny.edu" userId="8c88b22f-d974-4aa8-8a94-0dae114e0aef" providerId="ADAL" clId="{0FEF2F16-3A85-4764-A60F-B088EB62990C}" dt="2021-04-23T03:38:56.371" v="1588" actId="1076"/>
          <ac:cxnSpMkLst>
            <pc:docMk/>
            <pc:sldMk cId="97343018" sldId="1110"/>
            <ac:cxnSpMk id="213" creationId="{902D00DC-D153-4BF7-ADBE-2AA894993A9A}"/>
          </ac:cxnSpMkLst>
        </pc:cxnChg>
        <pc:cxnChg chg="add mod">
          <ac:chgData name="jfeng003@citymail.cuny.edu" userId="8c88b22f-d974-4aa8-8a94-0dae114e0aef" providerId="ADAL" clId="{0FEF2F16-3A85-4764-A60F-B088EB62990C}" dt="2021-04-23T03:37:50.881" v="1559" actId="14100"/>
          <ac:cxnSpMkLst>
            <pc:docMk/>
            <pc:sldMk cId="97343018" sldId="1110"/>
            <ac:cxnSpMk id="214" creationId="{3AA02539-B72E-423F-B7C4-3AC35D8A0353}"/>
          </ac:cxnSpMkLst>
        </pc:cxnChg>
        <pc:cxnChg chg="add mod">
          <ac:chgData name="jfeng003@citymail.cuny.edu" userId="8c88b22f-d974-4aa8-8a94-0dae114e0aef" providerId="ADAL" clId="{0FEF2F16-3A85-4764-A60F-B088EB62990C}" dt="2021-04-23T03:38:56.371" v="1588" actId="1076"/>
          <ac:cxnSpMkLst>
            <pc:docMk/>
            <pc:sldMk cId="97343018" sldId="1110"/>
            <ac:cxnSpMk id="228" creationId="{204CA9F0-3840-4873-89A4-2CCD5A37ADFC}"/>
          </ac:cxnSpMkLst>
        </pc:cxnChg>
        <pc:cxnChg chg="add mod">
          <ac:chgData name="jfeng003@citymail.cuny.edu" userId="8c88b22f-d974-4aa8-8a94-0dae114e0aef" providerId="ADAL" clId="{0FEF2F16-3A85-4764-A60F-B088EB62990C}" dt="2021-04-23T03:37:54.947" v="1561" actId="14100"/>
          <ac:cxnSpMkLst>
            <pc:docMk/>
            <pc:sldMk cId="97343018" sldId="1110"/>
            <ac:cxnSpMk id="245" creationId="{BD864B45-118F-4537-A384-2114AB2A3876}"/>
          </ac:cxnSpMkLst>
        </pc:cxnChg>
        <pc:cxnChg chg="add mod">
          <ac:chgData name="jfeng003@citymail.cuny.edu" userId="8c88b22f-d974-4aa8-8a94-0dae114e0aef" providerId="ADAL" clId="{0FEF2F16-3A85-4764-A60F-B088EB62990C}" dt="2021-04-23T03:41:02.011" v="1607" actId="14100"/>
          <ac:cxnSpMkLst>
            <pc:docMk/>
            <pc:sldMk cId="97343018" sldId="1110"/>
            <ac:cxnSpMk id="260" creationId="{4FDB9DA3-FEBB-4626-8B5F-F722A11CA00A}"/>
          </ac:cxnSpMkLst>
        </pc:cxnChg>
        <pc:cxnChg chg="mod">
          <ac:chgData name="jfeng003@citymail.cuny.edu" userId="8c88b22f-d974-4aa8-8a94-0dae114e0aef" providerId="ADAL" clId="{0FEF2F16-3A85-4764-A60F-B088EB62990C}" dt="2021-04-23T03:36:37.130" v="1547"/>
          <ac:cxnSpMkLst>
            <pc:docMk/>
            <pc:sldMk cId="97343018" sldId="1110"/>
            <ac:cxnSpMk id="270" creationId="{B6F30482-4B86-4227-AA18-1F1117A45F67}"/>
          </ac:cxnSpMkLst>
        </pc:cxnChg>
        <pc:cxnChg chg="mod">
          <ac:chgData name="jfeng003@citymail.cuny.edu" userId="8c88b22f-d974-4aa8-8a94-0dae114e0aef" providerId="ADAL" clId="{0FEF2F16-3A85-4764-A60F-B088EB62990C}" dt="2021-04-23T03:36:37.130" v="1547"/>
          <ac:cxnSpMkLst>
            <pc:docMk/>
            <pc:sldMk cId="97343018" sldId="1110"/>
            <ac:cxnSpMk id="272" creationId="{15B82AA6-6324-4087-A5B2-2731A1DCFA48}"/>
          </ac:cxnSpMkLst>
        </pc:cxnChg>
        <pc:cxnChg chg="mod">
          <ac:chgData name="jfeng003@citymail.cuny.edu" userId="8c88b22f-d974-4aa8-8a94-0dae114e0aef" providerId="ADAL" clId="{0FEF2F16-3A85-4764-A60F-B088EB62990C}" dt="2021-04-23T03:36:37.130" v="1547"/>
          <ac:cxnSpMkLst>
            <pc:docMk/>
            <pc:sldMk cId="97343018" sldId="1110"/>
            <ac:cxnSpMk id="273" creationId="{8E252F25-2466-4D3A-BD2A-3E779EA45CFC}"/>
          </ac:cxnSpMkLst>
        </pc:cxnChg>
        <pc:cxnChg chg="mod">
          <ac:chgData name="jfeng003@citymail.cuny.edu" userId="8c88b22f-d974-4aa8-8a94-0dae114e0aef" providerId="ADAL" clId="{0FEF2F16-3A85-4764-A60F-B088EB62990C}" dt="2021-04-23T03:37:12.647" v="1551"/>
          <ac:cxnSpMkLst>
            <pc:docMk/>
            <pc:sldMk cId="97343018" sldId="1110"/>
            <ac:cxnSpMk id="277" creationId="{AEBC12EA-1550-45A8-AEB2-E634CD4D77AD}"/>
          </ac:cxnSpMkLst>
        </pc:cxnChg>
        <pc:cxnChg chg="mod">
          <ac:chgData name="jfeng003@citymail.cuny.edu" userId="8c88b22f-d974-4aa8-8a94-0dae114e0aef" providerId="ADAL" clId="{0FEF2F16-3A85-4764-A60F-B088EB62990C}" dt="2021-04-23T03:37:12.647" v="1551"/>
          <ac:cxnSpMkLst>
            <pc:docMk/>
            <pc:sldMk cId="97343018" sldId="1110"/>
            <ac:cxnSpMk id="279" creationId="{A7624DA1-ED2F-4369-8A03-8B5453DBEF13}"/>
          </ac:cxnSpMkLst>
        </pc:cxnChg>
        <pc:cxnChg chg="mod">
          <ac:chgData name="jfeng003@citymail.cuny.edu" userId="8c88b22f-d974-4aa8-8a94-0dae114e0aef" providerId="ADAL" clId="{0FEF2F16-3A85-4764-A60F-B088EB62990C}" dt="2021-04-23T03:37:12.647" v="1551"/>
          <ac:cxnSpMkLst>
            <pc:docMk/>
            <pc:sldMk cId="97343018" sldId="1110"/>
            <ac:cxnSpMk id="280" creationId="{4276EB87-4388-4966-9C3B-F17D147C846B}"/>
          </ac:cxnSpMkLst>
        </pc:cxnChg>
        <pc:cxnChg chg="mod">
          <ac:chgData name="jfeng003@citymail.cuny.edu" userId="8c88b22f-d974-4aa8-8a94-0dae114e0aef" providerId="ADAL" clId="{0FEF2F16-3A85-4764-A60F-B088EB62990C}" dt="2021-04-23T03:37:23.413" v="1553"/>
          <ac:cxnSpMkLst>
            <pc:docMk/>
            <pc:sldMk cId="97343018" sldId="1110"/>
            <ac:cxnSpMk id="283" creationId="{4F5F2E2B-2824-45B9-A3B7-8D75E5035EAB}"/>
          </ac:cxnSpMkLst>
        </pc:cxnChg>
        <pc:cxnChg chg="mod">
          <ac:chgData name="jfeng003@citymail.cuny.edu" userId="8c88b22f-d974-4aa8-8a94-0dae114e0aef" providerId="ADAL" clId="{0FEF2F16-3A85-4764-A60F-B088EB62990C}" dt="2021-04-23T03:37:23.413" v="1553"/>
          <ac:cxnSpMkLst>
            <pc:docMk/>
            <pc:sldMk cId="97343018" sldId="1110"/>
            <ac:cxnSpMk id="285" creationId="{9E195F97-4930-4BC2-8DE1-228C3472D443}"/>
          </ac:cxnSpMkLst>
        </pc:cxnChg>
        <pc:cxnChg chg="mod">
          <ac:chgData name="jfeng003@citymail.cuny.edu" userId="8c88b22f-d974-4aa8-8a94-0dae114e0aef" providerId="ADAL" clId="{0FEF2F16-3A85-4764-A60F-B088EB62990C}" dt="2021-04-23T03:37:23.413" v="1553"/>
          <ac:cxnSpMkLst>
            <pc:docMk/>
            <pc:sldMk cId="97343018" sldId="1110"/>
            <ac:cxnSpMk id="286" creationId="{6E2EAEB6-D050-43D9-AA18-C324A97B5264}"/>
          </ac:cxnSpMkLst>
        </pc:cxnChg>
        <pc:cxnChg chg="add mod">
          <ac:chgData name="jfeng003@citymail.cuny.edu" userId="8c88b22f-d974-4aa8-8a94-0dae114e0aef" providerId="ADAL" clId="{0FEF2F16-3A85-4764-A60F-B088EB62990C}" dt="2021-04-23T03:38:02.784" v="1564" actId="14100"/>
          <ac:cxnSpMkLst>
            <pc:docMk/>
            <pc:sldMk cId="97343018" sldId="1110"/>
            <ac:cxnSpMk id="292" creationId="{8B7C68DD-D998-46C6-B738-479968320497}"/>
          </ac:cxnSpMkLst>
        </pc:cxnChg>
        <pc:cxnChg chg="add mod">
          <ac:chgData name="jfeng003@citymail.cuny.edu" userId="8c88b22f-d974-4aa8-8a94-0dae114e0aef" providerId="ADAL" clId="{0FEF2F16-3A85-4764-A60F-B088EB62990C}" dt="2021-04-23T03:39:12.108" v="1591" actId="1076"/>
          <ac:cxnSpMkLst>
            <pc:docMk/>
            <pc:sldMk cId="97343018" sldId="1110"/>
            <ac:cxnSpMk id="295" creationId="{45BBA554-444B-4DC9-9773-347F69038B19}"/>
          </ac:cxnSpMkLst>
        </pc:cxnChg>
        <pc:cxnChg chg="add mod">
          <ac:chgData name="jfeng003@citymail.cuny.edu" userId="8c88b22f-d974-4aa8-8a94-0dae114e0aef" providerId="ADAL" clId="{0FEF2F16-3A85-4764-A60F-B088EB62990C}" dt="2021-04-23T03:39:33.632" v="1593" actId="1076"/>
          <ac:cxnSpMkLst>
            <pc:docMk/>
            <pc:sldMk cId="97343018" sldId="1110"/>
            <ac:cxnSpMk id="314" creationId="{0B84994E-CDEF-47A2-AE33-5D10EB165570}"/>
          </ac:cxnSpMkLst>
        </pc:cxnChg>
        <pc:cxnChg chg="add mod">
          <ac:chgData name="jfeng003@citymail.cuny.edu" userId="8c88b22f-d974-4aa8-8a94-0dae114e0aef" providerId="ADAL" clId="{0FEF2F16-3A85-4764-A60F-B088EB62990C}" dt="2021-04-23T03:39:49.750" v="1595" actId="1076"/>
          <ac:cxnSpMkLst>
            <pc:docMk/>
            <pc:sldMk cId="97343018" sldId="1110"/>
            <ac:cxnSpMk id="320" creationId="{90F9B18B-42DB-471B-A511-8D262AFAE923}"/>
          </ac:cxnSpMkLst>
        </pc:cxnChg>
        <pc:cxnChg chg="add mod">
          <ac:chgData name="jfeng003@citymail.cuny.edu" userId="8c88b22f-d974-4aa8-8a94-0dae114e0aef" providerId="ADAL" clId="{0FEF2F16-3A85-4764-A60F-B088EB62990C}" dt="2021-04-23T03:39:57.414" v="1597" actId="1076"/>
          <ac:cxnSpMkLst>
            <pc:docMk/>
            <pc:sldMk cId="97343018" sldId="1110"/>
            <ac:cxnSpMk id="326" creationId="{3B4B9AA6-CB2B-490C-9F67-FE0E0A180635}"/>
          </ac:cxnSpMkLst>
        </pc:cxnChg>
        <pc:cxnChg chg="add mod">
          <ac:chgData name="jfeng003@citymail.cuny.edu" userId="8c88b22f-d974-4aa8-8a94-0dae114e0aef" providerId="ADAL" clId="{0FEF2F16-3A85-4764-A60F-B088EB62990C}" dt="2021-04-23T03:40:22.741" v="1600" actId="14100"/>
          <ac:cxnSpMkLst>
            <pc:docMk/>
            <pc:sldMk cId="97343018" sldId="1110"/>
            <ac:cxnSpMk id="327" creationId="{C6D67DB1-11CB-4408-9754-18A5F03F99DE}"/>
          </ac:cxnSpMkLst>
        </pc:cxnChg>
        <pc:cxnChg chg="add mod">
          <ac:chgData name="jfeng003@citymail.cuny.edu" userId="8c88b22f-d974-4aa8-8a94-0dae114e0aef" providerId="ADAL" clId="{0FEF2F16-3A85-4764-A60F-B088EB62990C}" dt="2021-04-23T03:40:28.912" v="1603" actId="14100"/>
          <ac:cxnSpMkLst>
            <pc:docMk/>
            <pc:sldMk cId="97343018" sldId="1110"/>
            <ac:cxnSpMk id="330" creationId="{0067B915-FE82-4501-B941-06134B352878}"/>
          </ac:cxnSpMkLst>
        </pc:cxnChg>
        <pc:cxnChg chg="add mod">
          <ac:chgData name="jfeng003@citymail.cuny.edu" userId="8c88b22f-d974-4aa8-8a94-0dae114e0aef" providerId="ADAL" clId="{0FEF2F16-3A85-4764-A60F-B088EB62990C}" dt="2021-04-23T03:40:35.579" v="1606" actId="14100"/>
          <ac:cxnSpMkLst>
            <pc:docMk/>
            <pc:sldMk cId="97343018" sldId="1110"/>
            <ac:cxnSpMk id="333" creationId="{756C6E74-F4CD-4623-B007-294E48617D84}"/>
          </ac:cxnSpMkLst>
        </pc:cxnChg>
      </pc:sldChg>
      <pc:sldChg chg="del">
        <pc:chgData name="jfeng003@citymail.cuny.edu" userId="8c88b22f-d974-4aa8-8a94-0dae114e0aef" providerId="ADAL" clId="{0FEF2F16-3A85-4764-A60F-B088EB62990C}" dt="2021-04-21T03:11:54.541" v="24" actId="47"/>
        <pc:sldMkLst>
          <pc:docMk/>
          <pc:sldMk cId="3269736203" sldId="1110"/>
        </pc:sldMkLst>
      </pc:sldChg>
      <pc:sldChg chg="del">
        <pc:chgData name="jfeng003@citymail.cuny.edu" userId="8c88b22f-d974-4aa8-8a94-0dae114e0aef" providerId="ADAL" clId="{0FEF2F16-3A85-4764-A60F-B088EB62990C}" dt="2021-04-21T03:11:55.683" v="25" actId="47"/>
        <pc:sldMkLst>
          <pc:docMk/>
          <pc:sldMk cId="656679255" sldId="1111"/>
        </pc:sldMkLst>
      </pc:sldChg>
      <pc:sldChg chg="addSp delSp modSp add mod modTransition modAnim modNotesTx">
        <pc:chgData name="jfeng003@citymail.cuny.edu" userId="8c88b22f-d974-4aa8-8a94-0dae114e0aef" providerId="ADAL" clId="{0FEF2F16-3A85-4764-A60F-B088EB62990C}" dt="2021-05-22T04:48:31.842" v="2596"/>
        <pc:sldMkLst>
          <pc:docMk/>
          <pc:sldMk cId="1669790275" sldId="1111"/>
        </pc:sldMkLst>
        <pc:spChg chg="add del">
          <ac:chgData name="jfeng003@citymail.cuny.edu" userId="8c88b22f-d974-4aa8-8a94-0dae114e0aef" providerId="ADAL" clId="{0FEF2F16-3A85-4764-A60F-B088EB62990C}" dt="2021-04-23T04:17:56.095" v="1845"/>
          <ac:spMkLst>
            <pc:docMk/>
            <pc:sldMk cId="1669790275" sldId="1111"/>
            <ac:spMk id="16" creationId="{38ACC9DC-3DF6-4B51-8A93-A8355C08317C}"/>
          </ac:spMkLst>
        </pc:spChg>
        <pc:spChg chg="mod">
          <ac:chgData name="jfeng003@citymail.cuny.edu" userId="8c88b22f-d974-4aa8-8a94-0dae114e0aef" providerId="ADAL" clId="{0FEF2F16-3A85-4764-A60F-B088EB62990C}" dt="2021-04-23T03:44:54.585" v="1636" actId="403"/>
          <ac:spMkLst>
            <pc:docMk/>
            <pc:sldMk cId="1669790275" sldId="1111"/>
            <ac:spMk id="45" creationId="{9AD30030-4CB1-4084-BA42-BDADA8B5AAE9}"/>
          </ac:spMkLst>
        </pc:spChg>
        <pc:spChg chg="mod">
          <ac:chgData name="jfeng003@citymail.cuny.edu" userId="8c88b22f-d974-4aa8-8a94-0dae114e0aef" providerId="ADAL" clId="{0FEF2F16-3A85-4764-A60F-B088EB62990C}" dt="2021-04-23T03:44:45.844" v="1635" actId="164"/>
          <ac:spMkLst>
            <pc:docMk/>
            <pc:sldMk cId="1669790275" sldId="1111"/>
            <ac:spMk id="46" creationId="{20036104-CB32-4597-A45D-17A7EB84B12C}"/>
          </ac:spMkLst>
        </pc:spChg>
        <pc:spChg chg="mod">
          <ac:chgData name="jfeng003@citymail.cuny.edu" userId="8c88b22f-d974-4aa8-8a94-0dae114e0aef" providerId="ADAL" clId="{0FEF2F16-3A85-4764-A60F-B088EB62990C}" dt="2021-04-23T03:45:04.474" v="1637" actId="1076"/>
          <ac:spMkLst>
            <pc:docMk/>
            <pc:sldMk cId="1669790275" sldId="1111"/>
            <ac:spMk id="47" creationId="{E038F59C-F4A0-4791-A283-11C0F92ED884}"/>
          </ac:spMkLst>
        </pc:spChg>
        <pc:spChg chg="add mod">
          <ac:chgData name="jfeng003@citymail.cuny.edu" userId="8c88b22f-d974-4aa8-8a94-0dae114e0aef" providerId="ADAL" clId="{0FEF2F16-3A85-4764-A60F-B088EB62990C}" dt="2021-04-23T04:07:21.310" v="1767" actId="208"/>
          <ac:spMkLst>
            <pc:docMk/>
            <pc:sldMk cId="1669790275" sldId="1111"/>
            <ac:spMk id="123" creationId="{FBBC0163-274E-4453-B069-6835503A3AD5}"/>
          </ac:spMkLst>
        </pc:spChg>
        <pc:spChg chg="add mod">
          <ac:chgData name="jfeng003@citymail.cuny.edu" userId="8c88b22f-d974-4aa8-8a94-0dae114e0aef" providerId="ADAL" clId="{0FEF2F16-3A85-4764-A60F-B088EB62990C}" dt="2021-04-23T04:08:18.273" v="1771" actId="1076"/>
          <ac:spMkLst>
            <pc:docMk/>
            <pc:sldMk cId="1669790275" sldId="1111"/>
            <ac:spMk id="124" creationId="{C935301D-EE1E-4938-A188-9311BBF77E5A}"/>
          </ac:spMkLst>
        </pc:spChg>
        <pc:spChg chg="add mod">
          <ac:chgData name="jfeng003@citymail.cuny.edu" userId="8c88b22f-d974-4aa8-8a94-0dae114e0aef" providerId="ADAL" clId="{0FEF2F16-3A85-4764-A60F-B088EB62990C}" dt="2021-04-23T04:10:10.104" v="1783" actId="1076"/>
          <ac:spMkLst>
            <pc:docMk/>
            <pc:sldMk cId="1669790275" sldId="1111"/>
            <ac:spMk id="125" creationId="{27D8EC7F-6371-46EC-B366-E6F2D3263A94}"/>
          </ac:spMkLst>
        </pc:spChg>
        <pc:spChg chg="add mod">
          <ac:chgData name="jfeng003@citymail.cuny.edu" userId="8c88b22f-d974-4aa8-8a94-0dae114e0aef" providerId="ADAL" clId="{0FEF2F16-3A85-4764-A60F-B088EB62990C}" dt="2021-04-23T04:25:18.497" v="1926" actId="1076"/>
          <ac:spMkLst>
            <pc:docMk/>
            <pc:sldMk cId="1669790275" sldId="1111"/>
            <ac:spMk id="126" creationId="{78B8CA25-5120-441D-95E0-E53A730B4AC4}"/>
          </ac:spMkLst>
        </pc:spChg>
        <pc:spChg chg="add mod">
          <ac:chgData name="jfeng003@citymail.cuny.edu" userId="8c88b22f-d974-4aa8-8a94-0dae114e0aef" providerId="ADAL" clId="{0FEF2F16-3A85-4764-A60F-B088EB62990C}" dt="2021-04-23T04:12:31.487" v="1803" actId="1076"/>
          <ac:spMkLst>
            <pc:docMk/>
            <pc:sldMk cId="1669790275" sldId="1111"/>
            <ac:spMk id="127" creationId="{4D01C4A6-5C95-4CE3-864D-4936BCF710A2}"/>
          </ac:spMkLst>
        </pc:spChg>
        <pc:spChg chg="del">
          <ac:chgData name="jfeng003@citymail.cuny.edu" userId="8c88b22f-d974-4aa8-8a94-0dae114e0aef" providerId="ADAL" clId="{0FEF2F16-3A85-4764-A60F-B088EB62990C}" dt="2021-04-23T03:45:35.867" v="1642" actId="478"/>
          <ac:spMkLst>
            <pc:docMk/>
            <pc:sldMk cId="1669790275" sldId="1111"/>
            <ac:spMk id="133" creationId="{B70F5FDF-2BC5-4468-9EB7-68583BAB0422}"/>
          </ac:spMkLst>
        </pc:spChg>
        <pc:spChg chg="del">
          <ac:chgData name="jfeng003@citymail.cuny.edu" userId="8c88b22f-d974-4aa8-8a94-0dae114e0aef" providerId="ADAL" clId="{0FEF2F16-3A85-4764-A60F-B088EB62990C}" dt="2021-04-23T03:45:35.867" v="1642" actId="478"/>
          <ac:spMkLst>
            <pc:docMk/>
            <pc:sldMk cId="1669790275" sldId="1111"/>
            <ac:spMk id="144" creationId="{30B5CFD6-C7C9-44DC-B5F1-2262C6FD789B}"/>
          </ac:spMkLst>
        </pc:spChg>
        <pc:spChg chg="mod">
          <ac:chgData name="jfeng003@citymail.cuny.edu" userId="8c88b22f-d974-4aa8-8a94-0dae114e0aef" providerId="ADAL" clId="{0FEF2F16-3A85-4764-A60F-B088EB62990C}" dt="2021-04-23T03:47:00.051" v="1646" actId="165"/>
          <ac:spMkLst>
            <pc:docMk/>
            <pc:sldMk cId="1669790275" sldId="1111"/>
            <ac:spMk id="146" creationId="{DC3FF14A-B653-4E6A-8E30-20642DDB0D16}"/>
          </ac:spMkLst>
        </pc:spChg>
        <pc:spChg chg="mod">
          <ac:chgData name="jfeng003@citymail.cuny.edu" userId="8c88b22f-d974-4aa8-8a94-0dae114e0aef" providerId="ADAL" clId="{0FEF2F16-3A85-4764-A60F-B088EB62990C}" dt="2021-04-23T03:47:00.051" v="1646" actId="165"/>
          <ac:spMkLst>
            <pc:docMk/>
            <pc:sldMk cId="1669790275" sldId="1111"/>
            <ac:spMk id="147" creationId="{81C135C1-0C65-44A4-9321-2AE698553DDC}"/>
          </ac:spMkLst>
        </pc:spChg>
        <pc:spChg chg="mod">
          <ac:chgData name="jfeng003@citymail.cuny.edu" userId="8c88b22f-d974-4aa8-8a94-0dae114e0aef" providerId="ADAL" clId="{0FEF2F16-3A85-4764-A60F-B088EB62990C}" dt="2021-04-23T03:47:00.051" v="1646" actId="165"/>
          <ac:spMkLst>
            <pc:docMk/>
            <pc:sldMk cId="1669790275" sldId="1111"/>
            <ac:spMk id="148" creationId="{1A428D15-9AD6-43B4-BE50-708C90A89995}"/>
          </ac:spMkLst>
        </pc:spChg>
        <pc:spChg chg="mod">
          <ac:chgData name="jfeng003@citymail.cuny.edu" userId="8c88b22f-d974-4aa8-8a94-0dae114e0aef" providerId="ADAL" clId="{0FEF2F16-3A85-4764-A60F-B088EB62990C}" dt="2021-04-23T03:47:00.051" v="1646" actId="165"/>
          <ac:spMkLst>
            <pc:docMk/>
            <pc:sldMk cId="1669790275" sldId="1111"/>
            <ac:spMk id="149" creationId="{FA1C879E-EC80-4B8F-987D-476B54EDE4B5}"/>
          </ac:spMkLst>
        </pc:spChg>
        <pc:spChg chg="del">
          <ac:chgData name="jfeng003@citymail.cuny.edu" userId="8c88b22f-d974-4aa8-8a94-0dae114e0aef" providerId="ADAL" clId="{0FEF2F16-3A85-4764-A60F-B088EB62990C}" dt="2021-04-23T03:45:35.867" v="1642" actId="478"/>
          <ac:spMkLst>
            <pc:docMk/>
            <pc:sldMk cId="1669790275" sldId="1111"/>
            <ac:spMk id="150" creationId="{4DB18CA1-01CA-4FF4-AAEE-9DB230DF33A1}"/>
          </ac:spMkLst>
        </pc:spChg>
        <pc:spChg chg="add mod">
          <ac:chgData name="jfeng003@citymail.cuny.edu" userId="8c88b22f-d974-4aa8-8a94-0dae114e0aef" providerId="ADAL" clId="{0FEF2F16-3A85-4764-A60F-B088EB62990C}" dt="2021-04-23T04:15:30.620" v="1827" actId="404"/>
          <ac:spMkLst>
            <pc:docMk/>
            <pc:sldMk cId="1669790275" sldId="1111"/>
            <ac:spMk id="152" creationId="{DB573AA2-690F-45BA-9518-DDC875EE86C1}"/>
          </ac:spMkLst>
        </pc:spChg>
        <pc:spChg chg="add mod">
          <ac:chgData name="jfeng003@citymail.cuny.edu" userId="8c88b22f-d974-4aa8-8a94-0dae114e0aef" providerId="ADAL" clId="{0FEF2F16-3A85-4764-A60F-B088EB62990C}" dt="2021-04-23T04:15:30.620" v="1827" actId="404"/>
          <ac:spMkLst>
            <pc:docMk/>
            <pc:sldMk cId="1669790275" sldId="1111"/>
            <ac:spMk id="153" creationId="{AEFC8E1A-8475-495A-9F0C-B788F9D4071D}"/>
          </ac:spMkLst>
        </pc:spChg>
        <pc:spChg chg="add del">
          <ac:chgData name="jfeng003@citymail.cuny.edu" userId="8c88b22f-d974-4aa8-8a94-0dae114e0aef" providerId="ADAL" clId="{0FEF2F16-3A85-4764-A60F-B088EB62990C}" dt="2021-04-23T04:16:29.280" v="1837" actId="22"/>
          <ac:spMkLst>
            <pc:docMk/>
            <pc:sldMk cId="1669790275" sldId="1111"/>
            <ac:spMk id="154" creationId="{295DA2A3-971D-47F1-B6A7-F2609DE98391}"/>
          </ac:spMkLst>
        </pc:spChg>
        <pc:spChg chg="add del">
          <ac:chgData name="jfeng003@citymail.cuny.edu" userId="8c88b22f-d974-4aa8-8a94-0dae114e0aef" providerId="ADAL" clId="{0FEF2F16-3A85-4764-A60F-B088EB62990C}" dt="2021-04-23T04:16:31.659" v="1839" actId="22"/>
          <ac:spMkLst>
            <pc:docMk/>
            <pc:sldMk cId="1669790275" sldId="1111"/>
            <ac:spMk id="155" creationId="{40F09DBA-3257-45E2-880E-C79D5FB9C234}"/>
          </ac:spMkLst>
        </pc:spChg>
        <pc:spChg chg="add del">
          <ac:chgData name="jfeng003@citymail.cuny.edu" userId="8c88b22f-d974-4aa8-8a94-0dae114e0aef" providerId="ADAL" clId="{0FEF2F16-3A85-4764-A60F-B088EB62990C}" dt="2021-04-23T04:16:40.232" v="1841" actId="22"/>
          <ac:spMkLst>
            <pc:docMk/>
            <pc:sldMk cId="1669790275" sldId="1111"/>
            <ac:spMk id="156" creationId="{F6C22EA8-1C40-4EF0-BACA-0EB483DC1928}"/>
          </ac:spMkLst>
        </pc:spChg>
        <pc:spChg chg="add del">
          <ac:chgData name="jfeng003@citymail.cuny.edu" userId="8c88b22f-d974-4aa8-8a94-0dae114e0aef" providerId="ADAL" clId="{0FEF2F16-3A85-4764-A60F-B088EB62990C}" dt="2021-04-23T04:16:44.275" v="1843" actId="22"/>
          <ac:spMkLst>
            <pc:docMk/>
            <pc:sldMk cId="1669790275" sldId="1111"/>
            <ac:spMk id="157" creationId="{75FB2A7A-9ADE-45BA-A383-2947C3D7FC95}"/>
          </ac:spMkLst>
        </pc:spChg>
        <pc:spChg chg="add mod">
          <ac:chgData name="jfeng003@citymail.cuny.edu" userId="8c88b22f-d974-4aa8-8a94-0dae114e0aef" providerId="ADAL" clId="{0FEF2F16-3A85-4764-A60F-B088EB62990C}" dt="2021-04-23T04:25:24.737" v="1927" actId="1076"/>
          <ac:spMkLst>
            <pc:docMk/>
            <pc:sldMk cId="1669790275" sldId="1111"/>
            <ac:spMk id="158" creationId="{9D82A665-0498-48AF-BFF4-30FAC0236E7A}"/>
          </ac:spMkLst>
        </pc:spChg>
        <pc:spChg chg="add mod">
          <ac:chgData name="jfeng003@citymail.cuny.edu" userId="8c88b22f-d974-4aa8-8a94-0dae114e0aef" providerId="ADAL" clId="{0FEF2F16-3A85-4764-A60F-B088EB62990C}" dt="2021-04-23T04:26:58.727" v="1932" actId="1076"/>
          <ac:spMkLst>
            <pc:docMk/>
            <pc:sldMk cId="1669790275" sldId="1111"/>
            <ac:spMk id="159" creationId="{143708E8-F57B-411F-AFD6-FD5E24E3FBEB}"/>
          </ac:spMkLst>
        </pc:spChg>
        <pc:spChg chg="mod">
          <ac:chgData name="jfeng003@citymail.cuny.edu" userId="8c88b22f-d974-4aa8-8a94-0dae114e0aef" providerId="ADAL" clId="{0FEF2F16-3A85-4764-A60F-B088EB62990C}" dt="2021-04-23T04:30:22.864" v="1944"/>
          <ac:spMkLst>
            <pc:docMk/>
            <pc:sldMk cId="1669790275" sldId="1111"/>
            <ac:spMk id="162" creationId="{F494BF3C-171D-4902-A2D1-70D685DA3F76}"/>
          </ac:spMkLst>
        </pc:spChg>
        <pc:spChg chg="mod">
          <ac:chgData name="jfeng003@citymail.cuny.edu" userId="8c88b22f-d974-4aa8-8a94-0dae114e0aef" providerId="ADAL" clId="{0FEF2F16-3A85-4764-A60F-B088EB62990C}" dt="2021-04-23T04:30:22.864" v="1944"/>
          <ac:spMkLst>
            <pc:docMk/>
            <pc:sldMk cId="1669790275" sldId="1111"/>
            <ac:spMk id="164" creationId="{8213C454-0A90-4307-A604-15EEC0AB4268}"/>
          </ac:spMkLst>
        </pc:spChg>
        <pc:spChg chg="ord">
          <ac:chgData name="jfeng003@citymail.cuny.edu" userId="8c88b22f-d974-4aa8-8a94-0dae114e0aef" providerId="ADAL" clId="{0FEF2F16-3A85-4764-A60F-B088EB62990C}" dt="2021-04-23T03:43:36.317" v="1626" actId="167"/>
          <ac:spMkLst>
            <pc:docMk/>
            <pc:sldMk cId="1669790275" sldId="1111"/>
            <ac:spMk id="166" creationId="{64A5D01F-F9C7-41D8-97B8-9EB882832367}"/>
          </ac:spMkLst>
        </pc:spChg>
        <pc:spChg chg="mod">
          <ac:chgData name="jfeng003@citymail.cuny.edu" userId="8c88b22f-d974-4aa8-8a94-0dae114e0aef" providerId="ADAL" clId="{0FEF2F16-3A85-4764-A60F-B088EB62990C}" dt="2021-04-23T04:30:22.864" v="1944"/>
          <ac:spMkLst>
            <pc:docMk/>
            <pc:sldMk cId="1669790275" sldId="1111"/>
            <ac:spMk id="170" creationId="{7B0666E8-59DC-4324-92E3-60B9C6D0E5F2}"/>
          </ac:spMkLst>
        </pc:spChg>
        <pc:spChg chg="mod">
          <ac:chgData name="jfeng003@citymail.cuny.edu" userId="8c88b22f-d974-4aa8-8a94-0dae114e0aef" providerId="ADAL" clId="{0FEF2F16-3A85-4764-A60F-B088EB62990C}" dt="2021-04-23T03:53:57.927" v="1663" actId="165"/>
          <ac:spMkLst>
            <pc:docMk/>
            <pc:sldMk cId="1669790275" sldId="1111"/>
            <ac:spMk id="224" creationId="{356E6BEC-1FF3-4EA3-B1FF-EFE7A3FE5129}"/>
          </ac:spMkLst>
        </pc:spChg>
        <pc:spChg chg="mod">
          <ac:chgData name="jfeng003@citymail.cuny.edu" userId="8c88b22f-d974-4aa8-8a94-0dae114e0aef" providerId="ADAL" clId="{0FEF2F16-3A85-4764-A60F-B088EB62990C}" dt="2021-04-23T03:53:57.927" v="1663" actId="165"/>
          <ac:spMkLst>
            <pc:docMk/>
            <pc:sldMk cId="1669790275" sldId="1111"/>
            <ac:spMk id="225" creationId="{5EBAC118-78AA-4855-899A-95B421D10309}"/>
          </ac:spMkLst>
        </pc:spChg>
        <pc:spChg chg="mod">
          <ac:chgData name="jfeng003@citymail.cuny.edu" userId="8c88b22f-d974-4aa8-8a94-0dae114e0aef" providerId="ADAL" clId="{0FEF2F16-3A85-4764-A60F-B088EB62990C}" dt="2021-04-23T03:53:57.927" v="1663" actId="165"/>
          <ac:spMkLst>
            <pc:docMk/>
            <pc:sldMk cId="1669790275" sldId="1111"/>
            <ac:spMk id="226" creationId="{32FECC6B-50C9-43C8-9B67-476FDA0A8FFC}"/>
          </ac:spMkLst>
        </pc:spChg>
        <pc:spChg chg="mod">
          <ac:chgData name="jfeng003@citymail.cuny.edu" userId="8c88b22f-d974-4aa8-8a94-0dae114e0aef" providerId="ADAL" clId="{0FEF2F16-3A85-4764-A60F-B088EB62990C}" dt="2021-04-23T03:53:57.927" v="1663" actId="165"/>
          <ac:spMkLst>
            <pc:docMk/>
            <pc:sldMk cId="1669790275" sldId="1111"/>
            <ac:spMk id="227" creationId="{FAA46A30-3F1D-4070-8DE7-650F851BB45B}"/>
          </ac:spMkLst>
        </pc:spChg>
        <pc:spChg chg="mod">
          <ac:chgData name="jfeng003@citymail.cuny.edu" userId="8c88b22f-d974-4aa8-8a94-0dae114e0aef" providerId="ADAL" clId="{0FEF2F16-3A85-4764-A60F-B088EB62990C}" dt="2021-04-23T03:57:02.598" v="1679" actId="165"/>
          <ac:spMkLst>
            <pc:docMk/>
            <pc:sldMk cId="1669790275" sldId="1111"/>
            <ac:spMk id="256" creationId="{FF90F84D-EEB7-4ACE-BBF9-988071230D03}"/>
          </ac:spMkLst>
        </pc:spChg>
        <pc:spChg chg="mod">
          <ac:chgData name="jfeng003@citymail.cuny.edu" userId="8c88b22f-d974-4aa8-8a94-0dae114e0aef" providerId="ADAL" clId="{0FEF2F16-3A85-4764-A60F-B088EB62990C}" dt="2021-04-23T03:57:02.598" v="1679" actId="165"/>
          <ac:spMkLst>
            <pc:docMk/>
            <pc:sldMk cId="1669790275" sldId="1111"/>
            <ac:spMk id="257" creationId="{8DD854D4-B514-4AA0-A7C8-2E5FCADBFE2E}"/>
          </ac:spMkLst>
        </pc:spChg>
        <pc:spChg chg="mod">
          <ac:chgData name="jfeng003@citymail.cuny.edu" userId="8c88b22f-d974-4aa8-8a94-0dae114e0aef" providerId="ADAL" clId="{0FEF2F16-3A85-4764-A60F-B088EB62990C}" dt="2021-04-23T03:57:02.598" v="1679" actId="165"/>
          <ac:spMkLst>
            <pc:docMk/>
            <pc:sldMk cId="1669790275" sldId="1111"/>
            <ac:spMk id="258" creationId="{45B2339F-6C2D-44F5-B3A1-0695CACCE726}"/>
          </ac:spMkLst>
        </pc:spChg>
        <pc:spChg chg="mod">
          <ac:chgData name="jfeng003@citymail.cuny.edu" userId="8c88b22f-d974-4aa8-8a94-0dae114e0aef" providerId="ADAL" clId="{0FEF2F16-3A85-4764-A60F-B088EB62990C}" dt="2021-04-23T03:57:02.598" v="1679" actId="165"/>
          <ac:spMkLst>
            <pc:docMk/>
            <pc:sldMk cId="1669790275" sldId="1111"/>
            <ac:spMk id="259" creationId="{B6AC9E33-1971-4EB5-B441-9E13720F7B1D}"/>
          </ac:spMkLst>
        </pc:spChg>
        <pc:spChg chg="mod">
          <ac:chgData name="jfeng003@citymail.cuny.edu" userId="8c88b22f-d974-4aa8-8a94-0dae114e0aef" providerId="ADAL" clId="{0FEF2F16-3A85-4764-A60F-B088EB62990C}" dt="2021-04-23T03:59:03.466" v="1694" actId="165"/>
          <ac:spMkLst>
            <pc:docMk/>
            <pc:sldMk cId="1669790275" sldId="1111"/>
            <ac:spMk id="298" creationId="{3C4905AE-88E5-43E3-A22D-B63920E316FE}"/>
          </ac:spMkLst>
        </pc:spChg>
        <pc:spChg chg="mod">
          <ac:chgData name="jfeng003@citymail.cuny.edu" userId="8c88b22f-d974-4aa8-8a94-0dae114e0aef" providerId="ADAL" clId="{0FEF2F16-3A85-4764-A60F-B088EB62990C}" dt="2021-04-23T03:59:03.466" v="1694" actId="165"/>
          <ac:spMkLst>
            <pc:docMk/>
            <pc:sldMk cId="1669790275" sldId="1111"/>
            <ac:spMk id="299" creationId="{2B2CAF78-628C-42EC-873B-E461FC84D067}"/>
          </ac:spMkLst>
        </pc:spChg>
        <pc:spChg chg="mod">
          <ac:chgData name="jfeng003@citymail.cuny.edu" userId="8c88b22f-d974-4aa8-8a94-0dae114e0aef" providerId="ADAL" clId="{0FEF2F16-3A85-4764-A60F-B088EB62990C}" dt="2021-04-23T03:59:03.466" v="1694" actId="165"/>
          <ac:spMkLst>
            <pc:docMk/>
            <pc:sldMk cId="1669790275" sldId="1111"/>
            <ac:spMk id="300" creationId="{CC2A1A53-B6D0-4B04-BD6B-86F047D176A8}"/>
          </ac:spMkLst>
        </pc:spChg>
        <pc:spChg chg="mod">
          <ac:chgData name="jfeng003@citymail.cuny.edu" userId="8c88b22f-d974-4aa8-8a94-0dae114e0aef" providerId="ADAL" clId="{0FEF2F16-3A85-4764-A60F-B088EB62990C}" dt="2021-04-23T03:59:03.466" v="1694" actId="165"/>
          <ac:spMkLst>
            <pc:docMk/>
            <pc:sldMk cId="1669790275" sldId="1111"/>
            <ac:spMk id="301" creationId="{03B71076-C401-458B-95C4-A4BCC629DACD}"/>
          </ac:spMkLst>
        </pc:spChg>
        <pc:spChg chg="mod">
          <ac:chgData name="jfeng003@citymail.cuny.edu" userId="8c88b22f-d974-4aa8-8a94-0dae114e0aef" providerId="ADAL" clId="{0FEF2F16-3A85-4764-A60F-B088EB62990C}" dt="2021-04-23T04:02:53.677" v="1719" actId="165"/>
          <ac:spMkLst>
            <pc:docMk/>
            <pc:sldMk cId="1669790275" sldId="1111"/>
            <ac:spMk id="310" creationId="{6CB680F4-01CD-4AA9-8AF5-26752C855AF5}"/>
          </ac:spMkLst>
        </pc:spChg>
        <pc:spChg chg="mod">
          <ac:chgData name="jfeng003@citymail.cuny.edu" userId="8c88b22f-d974-4aa8-8a94-0dae114e0aef" providerId="ADAL" clId="{0FEF2F16-3A85-4764-A60F-B088EB62990C}" dt="2021-04-23T04:02:53.677" v="1719" actId="165"/>
          <ac:spMkLst>
            <pc:docMk/>
            <pc:sldMk cId="1669790275" sldId="1111"/>
            <ac:spMk id="311" creationId="{5BA2EEBA-A027-4DFD-8A22-9E23CC0E1AB0}"/>
          </ac:spMkLst>
        </pc:spChg>
        <pc:spChg chg="mod">
          <ac:chgData name="jfeng003@citymail.cuny.edu" userId="8c88b22f-d974-4aa8-8a94-0dae114e0aef" providerId="ADAL" clId="{0FEF2F16-3A85-4764-A60F-B088EB62990C}" dt="2021-04-23T04:02:53.677" v="1719" actId="165"/>
          <ac:spMkLst>
            <pc:docMk/>
            <pc:sldMk cId="1669790275" sldId="1111"/>
            <ac:spMk id="312" creationId="{A53D632B-855E-497F-BE08-3BFF3FB1B6D9}"/>
          </ac:spMkLst>
        </pc:spChg>
        <pc:spChg chg="mod">
          <ac:chgData name="jfeng003@citymail.cuny.edu" userId="8c88b22f-d974-4aa8-8a94-0dae114e0aef" providerId="ADAL" clId="{0FEF2F16-3A85-4764-A60F-B088EB62990C}" dt="2021-04-23T04:02:53.677" v="1719" actId="165"/>
          <ac:spMkLst>
            <pc:docMk/>
            <pc:sldMk cId="1669790275" sldId="1111"/>
            <ac:spMk id="313" creationId="{0CB3C4B2-07FF-4D7D-B3EE-F1815E17B41F}"/>
          </ac:spMkLst>
        </pc:spChg>
        <pc:spChg chg="mod">
          <ac:chgData name="jfeng003@citymail.cuny.edu" userId="8c88b22f-d974-4aa8-8a94-0dae114e0aef" providerId="ADAL" clId="{0FEF2F16-3A85-4764-A60F-B088EB62990C}" dt="2021-04-23T04:03:49.793" v="1727" actId="165"/>
          <ac:spMkLst>
            <pc:docMk/>
            <pc:sldMk cId="1669790275" sldId="1111"/>
            <ac:spMk id="316" creationId="{F97B167A-6FD1-4F94-A389-643933F5F2BC}"/>
          </ac:spMkLst>
        </pc:spChg>
        <pc:spChg chg="mod">
          <ac:chgData name="jfeng003@citymail.cuny.edu" userId="8c88b22f-d974-4aa8-8a94-0dae114e0aef" providerId="ADAL" clId="{0FEF2F16-3A85-4764-A60F-B088EB62990C}" dt="2021-04-23T04:03:49.793" v="1727" actId="165"/>
          <ac:spMkLst>
            <pc:docMk/>
            <pc:sldMk cId="1669790275" sldId="1111"/>
            <ac:spMk id="317" creationId="{24C03E97-CCD5-4195-A6D4-85A5B3759027}"/>
          </ac:spMkLst>
        </pc:spChg>
        <pc:spChg chg="mod">
          <ac:chgData name="jfeng003@citymail.cuny.edu" userId="8c88b22f-d974-4aa8-8a94-0dae114e0aef" providerId="ADAL" clId="{0FEF2F16-3A85-4764-A60F-B088EB62990C}" dt="2021-04-23T04:03:49.793" v="1727" actId="165"/>
          <ac:spMkLst>
            <pc:docMk/>
            <pc:sldMk cId="1669790275" sldId="1111"/>
            <ac:spMk id="318" creationId="{D3190C25-65FD-4AD2-9FBC-709A419CB2CE}"/>
          </ac:spMkLst>
        </pc:spChg>
        <pc:spChg chg="mod">
          <ac:chgData name="jfeng003@citymail.cuny.edu" userId="8c88b22f-d974-4aa8-8a94-0dae114e0aef" providerId="ADAL" clId="{0FEF2F16-3A85-4764-A60F-B088EB62990C}" dt="2021-04-23T04:03:49.793" v="1727" actId="165"/>
          <ac:spMkLst>
            <pc:docMk/>
            <pc:sldMk cId="1669790275" sldId="1111"/>
            <ac:spMk id="319" creationId="{16D9B8C3-0599-4528-BE87-EDEDC153C293}"/>
          </ac:spMkLst>
        </pc:spChg>
        <pc:spChg chg="mod">
          <ac:chgData name="jfeng003@citymail.cuny.edu" userId="8c88b22f-d974-4aa8-8a94-0dae114e0aef" providerId="ADAL" clId="{0FEF2F16-3A85-4764-A60F-B088EB62990C}" dt="2021-04-23T04:03:52.259" v="1728" actId="165"/>
          <ac:spMkLst>
            <pc:docMk/>
            <pc:sldMk cId="1669790275" sldId="1111"/>
            <ac:spMk id="322" creationId="{E88A9E9E-9659-4C62-9C98-7E0D87DB436C}"/>
          </ac:spMkLst>
        </pc:spChg>
        <pc:spChg chg="mod">
          <ac:chgData name="jfeng003@citymail.cuny.edu" userId="8c88b22f-d974-4aa8-8a94-0dae114e0aef" providerId="ADAL" clId="{0FEF2F16-3A85-4764-A60F-B088EB62990C}" dt="2021-04-23T04:03:52.259" v="1728" actId="165"/>
          <ac:spMkLst>
            <pc:docMk/>
            <pc:sldMk cId="1669790275" sldId="1111"/>
            <ac:spMk id="323" creationId="{2460FEED-8213-48AD-952F-9B678572E903}"/>
          </ac:spMkLst>
        </pc:spChg>
        <pc:spChg chg="mod">
          <ac:chgData name="jfeng003@citymail.cuny.edu" userId="8c88b22f-d974-4aa8-8a94-0dae114e0aef" providerId="ADAL" clId="{0FEF2F16-3A85-4764-A60F-B088EB62990C}" dt="2021-04-23T04:03:52.259" v="1728" actId="165"/>
          <ac:spMkLst>
            <pc:docMk/>
            <pc:sldMk cId="1669790275" sldId="1111"/>
            <ac:spMk id="324" creationId="{B258EF36-927B-4274-9B19-6CAA6930B03E}"/>
          </ac:spMkLst>
        </pc:spChg>
        <pc:spChg chg="mod">
          <ac:chgData name="jfeng003@citymail.cuny.edu" userId="8c88b22f-d974-4aa8-8a94-0dae114e0aef" providerId="ADAL" clId="{0FEF2F16-3A85-4764-A60F-B088EB62990C}" dt="2021-04-23T04:03:52.259" v="1728" actId="165"/>
          <ac:spMkLst>
            <pc:docMk/>
            <pc:sldMk cId="1669790275" sldId="1111"/>
            <ac:spMk id="325" creationId="{104EF270-C0A4-4211-B1F9-BEB8057A045D}"/>
          </ac:spMkLst>
        </pc:spChg>
        <pc:grpChg chg="add del mod">
          <ac:chgData name="jfeng003@citymail.cuny.edu" userId="8c88b22f-d974-4aa8-8a94-0dae114e0aef" providerId="ADAL" clId="{0FEF2F16-3A85-4764-A60F-B088EB62990C}" dt="2021-04-23T03:47:00.051" v="1646" actId="165"/>
          <ac:grpSpMkLst>
            <pc:docMk/>
            <pc:sldMk cId="1669790275" sldId="1111"/>
            <ac:grpSpMk id="2" creationId="{58A50344-9AC5-4419-BA4B-126034759206}"/>
          </ac:grpSpMkLst>
        </pc:grpChg>
        <pc:grpChg chg="add del mod">
          <ac:chgData name="jfeng003@citymail.cuny.edu" userId="8c88b22f-d974-4aa8-8a94-0dae114e0aef" providerId="ADAL" clId="{0FEF2F16-3A85-4764-A60F-B088EB62990C}" dt="2021-04-23T03:53:57.927" v="1663" actId="165"/>
          <ac:grpSpMkLst>
            <pc:docMk/>
            <pc:sldMk cId="1669790275" sldId="1111"/>
            <ac:grpSpMk id="3" creationId="{D5BEB727-B3F2-4BCB-AEA6-5CD0907BA927}"/>
          </ac:grpSpMkLst>
        </pc:grpChg>
        <pc:grpChg chg="add del mod">
          <ac:chgData name="jfeng003@citymail.cuny.edu" userId="8c88b22f-d974-4aa8-8a94-0dae114e0aef" providerId="ADAL" clId="{0FEF2F16-3A85-4764-A60F-B088EB62990C}" dt="2021-04-23T03:57:02.598" v="1679" actId="165"/>
          <ac:grpSpMkLst>
            <pc:docMk/>
            <pc:sldMk cId="1669790275" sldId="1111"/>
            <ac:grpSpMk id="4" creationId="{FC84EACE-9370-49D8-8948-3813ECDEC74D}"/>
          </ac:grpSpMkLst>
        </pc:grpChg>
        <pc:grpChg chg="add del mod">
          <ac:chgData name="jfeng003@citymail.cuny.edu" userId="8c88b22f-d974-4aa8-8a94-0dae114e0aef" providerId="ADAL" clId="{0FEF2F16-3A85-4764-A60F-B088EB62990C}" dt="2021-04-23T03:59:03.466" v="1694" actId="165"/>
          <ac:grpSpMkLst>
            <pc:docMk/>
            <pc:sldMk cId="1669790275" sldId="1111"/>
            <ac:grpSpMk id="5" creationId="{671F9848-3B9F-4CAD-953A-B30AE7261C35}"/>
          </ac:grpSpMkLst>
        </pc:grpChg>
        <pc:grpChg chg="add del mod">
          <ac:chgData name="jfeng003@citymail.cuny.edu" userId="8c88b22f-d974-4aa8-8a94-0dae114e0aef" providerId="ADAL" clId="{0FEF2F16-3A85-4764-A60F-B088EB62990C}" dt="2021-04-23T04:02:53.677" v="1719" actId="165"/>
          <ac:grpSpMkLst>
            <pc:docMk/>
            <pc:sldMk cId="1669790275" sldId="1111"/>
            <ac:grpSpMk id="6" creationId="{1533AEC1-653B-4F99-8C52-02045388EEE1}"/>
          </ac:grpSpMkLst>
        </pc:grpChg>
        <pc:grpChg chg="add del mod">
          <ac:chgData name="jfeng003@citymail.cuny.edu" userId="8c88b22f-d974-4aa8-8a94-0dae114e0aef" providerId="ADAL" clId="{0FEF2F16-3A85-4764-A60F-B088EB62990C}" dt="2021-04-23T04:03:49.793" v="1727" actId="165"/>
          <ac:grpSpMkLst>
            <pc:docMk/>
            <pc:sldMk cId="1669790275" sldId="1111"/>
            <ac:grpSpMk id="7" creationId="{6A5BC897-6357-4043-B43D-FB99F70C8DEC}"/>
          </ac:grpSpMkLst>
        </pc:grpChg>
        <pc:grpChg chg="add del mod">
          <ac:chgData name="jfeng003@citymail.cuny.edu" userId="8c88b22f-d974-4aa8-8a94-0dae114e0aef" providerId="ADAL" clId="{0FEF2F16-3A85-4764-A60F-B088EB62990C}" dt="2021-04-23T04:03:52.259" v="1728" actId="165"/>
          <ac:grpSpMkLst>
            <pc:docMk/>
            <pc:sldMk cId="1669790275" sldId="1111"/>
            <ac:grpSpMk id="8" creationId="{5DCA8EA9-67A3-4FD8-9A15-798346AF3FCC}"/>
          </ac:grpSpMkLst>
        </pc:grpChg>
        <pc:grpChg chg="add mod">
          <ac:chgData name="jfeng003@citymail.cuny.edu" userId="8c88b22f-d974-4aa8-8a94-0dae114e0aef" providerId="ADAL" clId="{0FEF2F16-3A85-4764-A60F-B088EB62990C}" dt="2021-04-23T03:43:48.102" v="1629" actId="164"/>
          <ac:grpSpMkLst>
            <pc:docMk/>
            <pc:sldMk cId="1669790275" sldId="1111"/>
            <ac:grpSpMk id="9" creationId="{BE0C55EC-94FF-4397-ACFA-E026A8215D61}"/>
          </ac:grpSpMkLst>
        </pc:grpChg>
        <pc:grpChg chg="add mod">
          <ac:chgData name="jfeng003@citymail.cuny.edu" userId="8c88b22f-d974-4aa8-8a94-0dae114e0aef" providerId="ADAL" clId="{0FEF2F16-3A85-4764-A60F-B088EB62990C}" dt="2021-04-23T03:44:54.585" v="1636" actId="403"/>
          <ac:grpSpMkLst>
            <pc:docMk/>
            <pc:sldMk cId="1669790275" sldId="1111"/>
            <ac:grpSpMk id="10" creationId="{4B339FA2-150E-4922-A89E-33BEEF70C955}"/>
          </ac:grpSpMkLst>
        </pc:grpChg>
        <pc:grpChg chg="add mod">
          <ac:chgData name="jfeng003@citymail.cuny.edu" userId="8c88b22f-d974-4aa8-8a94-0dae114e0aef" providerId="ADAL" clId="{0FEF2F16-3A85-4764-A60F-B088EB62990C}" dt="2021-04-23T03:44:45.844" v="1635" actId="164"/>
          <ac:grpSpMkLst>
            <pc:docMk/>
            <pc:sldMk cId="1669790275" sldId="1111"/>
            <ac:grpSpMk id="11" creationId="{B8482DC3-FFA3-44CA-8E40-50154B2CDE9C}"/>
          </ac:grpSpMkLst>
        </pc:grpChg>
        <pc:grpChg chg="del">
          <ac:chgData name="jfeng003@citymail.cuny.edu" userId="8c88b22f-d974-4aa8-8a94-0dae114e0aef" providerId="ADAL" clId="{0FEF2F16-3A85-4764-A60F-B088EB62990C}" dt="2021-04-23T03:44:27.669" v="1633" actId="165"/>
          <ac:grpSpMkLst>
            <pc:docMk/>
            <pc:sldMk cId="1669790275" sldId="1111"/>
            <ac:grpSpMk id="33" creationId="{6D7B2642-424A-400C-A71A-A21F2AD01506}"/>
          </ac:grpSpMkLst>
        </pc:grpChg>
        <pc:grpChg chg="del">
          <ac:chgData name="jfeng003@citymail.cuny.edu" userId="8c88b22f-d974-4aa8-8a94-0dae114e0aef" providerId="ADAL" clId="{0FEF2F16-3A85-4764-A60F-B088EB62990C}" dt="2021-04-23T03:45:35.867" v="1642" actId="478"/>
          <ac:grpSpMkLst>
            <pc:docMk/>
            <pc:sldMk cId="1669790275" sldId="1111"/>
            <ac:grpSpMk id="134" creationId="{138AFB24-D14A-45AD-AB28-1A47C7273BAC}"/>
          </ac:grpSpMkLst>
        </pc:grpChg>
        <pc:grpChg chg="del">
          <ac:chgData name="jfeng003@citymail.cuny.edu" userId="8c88b22f-d974-4aa8-8a94-0dae114e0aef" providerId="ADAL" clId="{0FEF2F16-3A85-4764-A60F-B088EB62990C}" dt="2021-04-23T03:45:35.867" v="1642" actId="478"/>
          <ac:grpSpMkLst>
            <pc:docMk/>
            <pc:sldMk cId="1669790275" sldId="1111"/>
            <ac:grpSpMk id="141" creationId="{790E228B-E9E4-42D9-A43D-66263ABA701D}"/>
          </ac:grpSpMkLst>
        </pc:grpChg>
        <pc:grpChg chg="mod topLvl">
          <ac:chgData name="jfeng003@citymail.cuny.edu" userId="8c88b22f-d974-4aa8-8a94-0dae114e0aef" providerId="ADAL" clId="{0FEF2F16-3A85-4764-A60F-B088EB62990C}" dt="2021-04-23T03:47:00.051" v="1646" actId="165"/>
          <ac:grpSpMkLst>
            <pc:docMk/>
            <pc:sldMk cId="1669790275" sldId="1111"/>
            <ac:grpSpMk id="145" creationId="{43ABD573-6330-4779-BAC2-EACF50809AA3}"/>
          </ac:grpSpMkLst>
        </pc:grpChg>
        <pc:grpChg chg="add mod">
          <ac:chgData name="jfeng003@citymail.cuny.edu" userId="8c88b22f-d974-4aa8-8a94-0dae114e0aef" providerId="ADAL" clId="{0FEF2F16-3A85-4764-A60F-B088EB62990C}" dt="2021-04-23T04:30:22.864" v="1944"/>
          <ac:grpSpMkLst>
            <pc:docMk/>
            <pc:sldMk cId="1669790275" sldId="1111"/>
            <ac:grpSpMk id="160" creationId="{2505D722-68DA-419F-B25C-840B637B347C}"/>
          </ac:grpSpMkLst>
        </pc:grpChg>
        <pc:grpChg chg="add mod">
          <ac:chgData name="jfeng003@citymail.cuny.edu" userId="8c88b22f-d974-4aa8-8a94-0dae114e0aef" providerId="ADAL" clId="{0FEF2F16-3A85-4764-A60F-B088EB62990C}" dt="2021-04-23T04:30:22.864" v="1944"/>
          <ac:grpSpMkLst>
            <pc:docMk/>
            <pc:sldMk cId="1669790275" sldId="1111"/>
            <ac:grpSpMk id="168" creationId="{7E991840-7AE2-4388-87C5-77ED7A0DDBF3}"/>
          </ac:grpSpMkLst>
        </pc:grpChg>
        <pc:grpChg chg="mod">
          <ac:chgData name="jfeng003@citymail.cuny.edu" userId="8c88b22f-d974-4aa8-8a94-0dae114e0aef" providerId="ADAL" clId="{0FEF2F16-3A85-4764-A60F-B088EB62990C}" dt="2021-04-23T04:30:22.864" v="1944"/>
          <ac:grpSpMkLst>
            <pc:docMk/>
            <pc:sldMk cId="1669790275" sldId="1111"/>
            <ac:grpSpMk id="169" creationId="{10847AE4-D025-434B-8093-F7BEC337C711}"/>
          </ac:grpSpMkLst>
        </pc:grpChg>
        <pc:grpChg chg="mod topLvl">
          <ac:chgData name="jfeng003@citymail.cuny.edu" userId="8c88b22f-d974-4aa8-8a94-0dae114e0aef" providerId="ADAL" clId="{0FEF2F16-3A85-4764-A60F-B088EB62990C}" dt="2021-04-23T03:53:57.927" v="1663" actId="165"/>
          <ac:grpSpMkLst>
            <pc:docMk/>
            <pc:sldMk cId="1669790275" sldId="1111"/>
            <ac:grpSpMk id="223" creationId="{0EE9481F-8138-467D-9B8B-7875BB1EF5D9}"/>
          </ac:grpSpMkLst>
        </pc:grpChg>
        <pc:grpChg chg="mod topLvl">
          <ac:chgData name="jfeng003@citymail.cuny.edu" userId="8c88b22f-d974-4aa8-8a94-0dae114e0aef" providerId="ADAL" clId="{0FEF2F16-3A85-4764-A60F-B088EB62990C}" dt="2021-04-23T03:57:51.058" v="1684" actId="1035"/>
          <ac:grpSpMkLst>
            <pc:docMk/>
            <pc:sldMk cId="1669790275" sldId="1111"/>
            <ac:grpSpMk id="255" creationId="{892AB9B5-57E2-4E43-BC10-7DFE7BD668A4}"/>
          </ac:grpSpMkLst>
        </pc:grpChg>
        <pc:grpChg chg="mod">
          <ac:chgData name="jfeng003@citymail.cuny.edu" userId="8c88b22f-d974-4aa8-8a94-0dae114e0aef" providerId="ADAL" clId="{0FEF2F16-3A85-4764-A60F-B088EB62990C}" dt="2021-04-23T04:21:50.161" v="1885" actId="1076"/>
          <ac:grpSpMkLst>
            <pc:docMk/>
            <pc:sldMk cId="1669790275" sldId="1111"/>
            <ac:grpSpMk id="268" creationId="{E381DAB4-5B8A-4693-A891-F72572DB65C4}"/>
          </ac:grpSpMkLst>
        </pc:grpChg>
        <pc:grpChg chg="mod">
          <ac:chgData name="jfeng003@citymail.cuny.edu" userId="8c88b22f-d974-4aa8-8a94-0dae114e0aef" providerId="ADAL" clId="{0FEF2F16-3A85-4764-A60F-B088EB62990C}" dt="2021-04-23T04:21:59.877" v="1888" actId="1076"/>
          <ac:grpSpMkLst>
            <pc:docMk/>
            <pc:sldMk cId="1669790275" sldId="1111"/>
            <ac:grpSpMk id="281" creationId="{D5673370-9309-401F-BD3D-A0C54C27973B}"/>
          </ac:grpSpMkLst>
        </pc:grpChg>
        <pc:grpChg chg="mod topLvl">
          <ac:chgData name="jfeng003@citymail.cuny.edu" userId="8c88b22f-d974-4aa8-8a94-0dae114e0aef" providerId="ADAL" clId="{0FEF2F16-3A85-4764-A60F-B088EB62990C}" dt="2021-04-23T03:59:03.466" v="1694" actId="165"/>
          <ac:grpSpMkLst>
            <pc:docMk/>
            <pc:sldMk cId="1669790275" sldId="1111"/>
            <ac:grpSpMk id="297" creationId="{238951F2-2659-458B-91B7-DF4ED0730814}"/>
          </ac:grpSpMkLst>
        </pc:grpChg>
        <pc:grpChg chg="mod topLvl">
          <ac:chgData name="jfeng003@citymail.cuny.edu" userId="8c88b22f-d974-4aa8-8a94-0dae114e0aef" providerId="ADAL" clId="{0FEF2F16-3A85-4764-A60F-B088EB62990C}" dt="2021-04-23T04:02:53.677" v="1719" actId="165"/>
          <ac:grpSpMkLst>
            <pc:docMk/>
            <pc:sldMk cId="1669790275" sldId="1111"/>
            <ac:grpSpMk id="309" creationId="{31C4BCFC-A4AD-4CD1-B551-37025AB98532}"/>
          </ac:grpSpMkLst>
        </pc:grpChg>
        <pc:grpChg chg="mod topLvl">
          <ac:chgData name="jfeng003@citymail.cuny.edu" userId="8c88b22f-d974-4aa8-8a94-0dae114e0aef" providerId="ADAL" clId="{0FEF2F16-3A85-4764-A60F-B088EB62990C}" dt="2021-04-23T04:04:17.073" v="1737" actId="1035"/>
          <ac:grpSpMkLst>
            <pc:docMk/>
            <pc:sldMk cId="1669790275" sldId="1111"/>
            <ac:grpSpMk id="315" creationId="{66EB1A96-3A61-4A56-BCE7-727D0C44E4A4}"/>
          </ac:grpSpMkLst>
        </pc:grpChg>
        <pc:grpChg chg="mod topLvl">
          <ac:chgData name="jfeng003@citymail.cuny.edu" userId="8c88b22f-d974-4aa8-8a94-0dae114e0aef" providerId="ADAL" clId="{0FEF2F16-3A85-4764-A60F-B088EB62990C}" dt="2021-04-23T04:04:54.096" v="1743" actId="1076"/>
          <ac:grpSpMkLst>
            <pc:docMk/>
            <pc:sldMk cId="1669790275" sldId="1111"/>
            <ac:grpSpMk id="321" creationId="{CB6A5105-1CB2-4E78-B49A-CD34AEEA0918}"/>
          </ac:grpSpMkLst>
        </pc:grpChg>
        <pc:picChg chg="add del mod">
          <ac:chgData name="jfeng003@citymail.cuny.edu" userId="8c88b22f-d974-4aa8-8a94-0dae114e0aef" providerId="ADAL" clId="{0FEF2F16-3A85-4764-A60F-B088EB62990C}" dt="2021-05-22T04:23:26.640" v="2570"/>
          <ac:picMkLst>
            <pc:docMk/>
            <pc:sldMk cId="1669790275" sldId="1111"/>
            <ac:picMk id="2" creationId="{5F266F64-D343-4A66-97CA-0118E9AFA813}"/>
          </ac:picMkLst>
        </pc:picChg>
        <pc:picChg chg="add del mod">
          <ac:chgData name="jfeng003@citymail.cuny.edu" userId="8c88b22f-d974-4aa8-8a94-0dae114e0aef" providerId="ADAL" clId="{0FEF2F16-3A85-4764-A60F-B088EB62990C}" dt="2021-04-25T19:46:44.297" v="2526"/>
          <ac:picMkLst>
            <pc:docMk/>
            <pc:sldMk cId="1669790275" sldId="1111"/>
            <ac:picMk id="2" creationId="{9AEB5D6F-3D1F-4B1D-8D4B-2D74DAD0AAF4}"/>
          </ac:picMkLst>
        </pc:picChg>
        <pc:picChg chg="add del mod">
          <ac:chgData name="jfeng003@citymail.cuny.edu" userId="8c88b22f-d974-4aa8-8a94-0dae114e0aef" providerId="ADAL" clId="{0FEF2F16-3A85-4764-A60F-B088EB62990C}" dt="2021-04-25T19:50:01.781" v="2528"/>
          <ac:picMkLst>
            <pc:docMk/>
            <pc:sldMk cId="1669790275" sldId="1111"/>
            <ac:picMk id="3" creationId="{160C46AA-52E7-43D6-8809-C7AEF41459C0}"/>
          </ac:picMkLst>
        </pc:picChg>
        <pc:picChg chg="add del mod">
          <ac:chgData name="jfeng003@citymail.cuny.edu" userId="8c88b22f-d974-4aa8-8a94-0dae114e0aef" providerId="ADAL" clId="{0FEF2F16-3A85-4764-A60F-B088EB62990C}" dt="2021-05-22T04:26:04.248" v="2571"/>
          <ac:picMkLst>
            <pc:docMk/>
            <pc:sldMk cId="1669790275" sldId="1111"/>
            <ac:picMk id="3" creationId="{EA24F59A-81C0-489D-BFD3-E96452E8965B}"/>
          </ac:picMkLst>
        </pc:picChg>
        <pc:picChg chg="add del mod">
          <ac:chgData name="jfeng003@citymail.cuny.edu" userId="8c88b22f-d974-4aa8-8a94-0dae114e0aef" providerId="ADAL" clId="{0FEF2F16-3A85-4764-A60F-B088EB62990C}" dt="2021-05-22T04:22:44.841" v="2569"/>
          <ac:picMkLst>
            <pc:docMk/>
            <pc:sldMk cId="1669790275" sldId="1111"/>
            <ac:picMk id="4" creationId="{28100F04-2245-47F8-9F39-42CB74A279AB}"/>
          </ac:picMkLst>
        </pc:picChg>
        <pc:picChg chg="add del mod">
          <ac:chgData name="jfeng003@citymail.cuny.edu" userId="8c88b22f-d974-4aa8-8a94-0dae114e0aef" providerId="ADAL" clId="{0FEF2F16-3A85-4764-A60F-B088EB62990C}" dt="2021-05-22T04:26:42.586" v="2572"/>
          <ac:picMkLst>
            <pc:docMk/>
            <pc:sldMk cId="1669790275" sldId="1111"/>
            <ac:picMk id="5" creationId="{F413A240-0880-4714-A59B-81C65EC49592}"/>
          </ac:picMkLst>
        </pc:picChg>
        <pc:picChg chg="add del mod">
          <ac:chgData name="jfeng003@citymail.cuny.edu" userId="8c88b22f-d974-4aa8-8a94-0dae114e0aef" providerId="ADAL" clId="{0FEF2F16-3A85-4764-A60F-B088EB62990C}" dt="2021-05-22T04:26:51.481" v="2573"/>
          <ac:picMkLst>
            <pc:docMk/>
            <pc:sldMk cId="1669790275" sldId="1111"/>
            <ac:picMk id="6" creationId="{3D67162C-F6A7-4B20-BC6F-8F7B1D0ED01A}"/>
          </ac:picMkLst>
        </pc:picChg>
        <pc:picChg chg="add del mod">
          <ac:chgData name="jfeng003@citymail.cuny.edu" userId="8c88b22f-d974-4aa8-8a94-0dae114e0aef" providerId="ADAL" clId="{0FEF2F16-3A85-4764-A60F-B088EB62990C}" dt="2021-05-22T04:27:13.693" v="2574"/>
          <ac:picMkLst>
            <pc:docMk/>
            <pc:sldMk cId="1669790275" sldId="1111"/>
            <ac:picMk id="7" creationId="{46329440-1DD2-477C-B837-867242548F4E}"/>
          </ac:picMkLst>
        </pc:picChg>
        <pc:picChg chg="add del mod">
          <ac:chgData name="jfeng003@citymail.cuny.edu" userId="8c88b22f-d974-4aa8-8a94-0dae114e0aef" providerId="ADAL" clId="{0FEF2F16-3A85-4764-A60F-B088EB62990C}" dt="2021-05-22T04:28:58.455" v="2575"/>
          <ac:picMkLst>
            <pc:docMk/>
            <pc:sldMk cId="1669790275" sldId="1111"/>
            <ac:picMk id="8" creationId="{B18340A9-AD55-4AF0-8664-F3C247D2D469}"/>
          </ac:picMkLst>
        </pc:picChg>
        <pc:picChg chg="add del mod">
          <ac:chgData name="jfeng003@citymail.cuny.edu" userId="8c88b22f-d974-4aa8-8a94-0dae114e0aef" providerId="ADAL" clId="{0FEF2F16-3A85-4764-A60F-B088EB62990C}" dt="2021-05-22T04:30:33.025" v="2576"/>
          <ac:picMkLst>
            <pc:docMk/>
            <pc:sldMk cId="1669790275" sldId="1111"/>
            <ac:picMk id="12" creationId="{C526A848-05B4-4F59-ADF4-BF3A970C2624}"/>
          </ac:picMkLst>
        </pc:picChg>
        <pc:picChg chg="add del mod">
          <ac:chgData name="jfeng003@citymail.cuny.edu" userId="8c88b22f-d974-4aa8-8a94-0dae114e0aef" providerId="ADAL" clId="{0FEF2F16-3A85-4764-A60F-B088EB62990C}" dt="2021-05-22T04:30:50.363" v="2577"/>
          <ac:picMkLst>
            <pc:docMk/>
            <pc:sldMk cId="1669790275" sldId="1111"/>
            <ac:picMk id="13" creationId="{CE1A3D9B-BBDF-4108-AAB2-17015D13A78E}"/>
          </ac:picMkLst>
        </pc:picChg>
        <pc:picChg chg="add del mod">
          <ac:chgData name="jfeng003@citymail.cuny.edu" userId="8c88b22f-d974-4aa8-8a94-0dae114e0aef" providerId="ADAL" clId="{0FEF2F16-3A85-4764-A60F-B088EB62990C}" dt="2021-05-22T04:31:50.094" v="2578"/>
          <ac:picMkLst>
            <pc:docMk/>
            <pc:sldMk cId="1669790275" sldId="1111"/>
            <ac:picMk id="14" creationId="{01CFF6B2-B184-4071-900A-091C85ACD301}"/>
          </ac:picMkLst>
        </pc:picChg>
        <pc:picChg chg="add del mod">
          <ac:chgData name="jfeng003@citymail.cuny.edu" userId="8c88b22f-d974-4aa8-8a94-0dae114e0aef" providerId="ADAL" clId="{0FEF2F16-3A85-4764-A60F-B088EB62990C}" dt="2021-05-22T04:34:33.051" v="2579"/>
          <ac:picMkLst>
            <pc:docMk/>
            <pc:sldMk cId="1669790275" sldId="1111"/>
            <ac:picMk id="15" creationId="{3D2302E5-E9C9-413E-8BB6-3A13F8D55521}"/>
          </ac:picMkLst>
        </pc:picChg>
        <pc:picChg chg="add del mod">
          <ac:chgData name="jfeng003@citymail.cuny.edu" userId="8c88b22f-d974-4aa8-8a94-0dae114e0aef" providerId="ADAL" clId="{0FEF2F16-3A85-4764-A60F-B088EB62990C}" dt="2021-05-22T04:41:40.218" v="2594"/>
          <ac:picMkLst>
            <pc:docMk/>
            <pc:sldMk cId="1669790275" sldId="1111"/>
            <ac:picMk id="16" creationId="{CE33614A-5844-4EA4-BF6F-2DD1167A1251}"/>
          </ac:picMkLst>
        </pc:picChg>
        <pc:picChg chg="add del mod">
          <ac:chgData name="jfeng003@citymail.cuny.edu" userId="8c88b22f-d974-4aa8-8a94-0dae114e0aef" providerId="ADAL" clId="{0FEF2F16-3A85-4764-A60F-B088EB62990C}" dt="2021-05-22T04:44:01.132" v="2595"/>
          <ac:picMkLst>
            <pc:docMk/>
            <pc:sldMk cId="1669790275" sldId="1111"/>
            <ac:picMk id="17" creationId="{106B8122-B289-4A6D-8EA0-092812209015}"/>
          </ac:picMkLst>
        </pc:picChg>
        <pc:picChg chg="add del mod">
          <ac:chgData name="jfeng003@citymail.cuny.edu" userId="8c88b22f-d974-4aa8-8a94-0dae114e0aef" providerId="ADAL" clId="{0FEF2F16-3A85-4764-A60F-B088EB62990C}" dt="2021-04-23T04:18:09.359" v="1848" actId="478"/>
          <ac:picMkLst>
            <pc:docMk/>
            <pc:sldMk cId="1669790275" sldId="1111"/>
            <ac:picMk id="17" creationId="{69607F3B-8150-47DF-9892-E64F53EA2921}"/>
          </ac:picMkLst>
        </pc:picChg>
        <pc:picChg chg="add mod ord modCrop">
          <ac:chgData name="jfeng003@citymail.cuny.edu" userId="8c88b22f-d974-4aa8-8a94-0dae114e0aef" providerId="ADAL" clId="{0FEF2F16-3A85-4764-A60F-B088EB62990C}" dt="2021-04-23T04:22:59.604" v="1917" actId="732"/>
          <ac:picMkLst>
            <pc:docMk/>
            <pc:sldMk cId="1669790275" sldId="1111"/>
            <ac:picMk id="18" creationId="{37B175B7-116F-4A25-8B14-A8CBFD227D21}"/>
          </ac:picMkLst>
        </pc:picChg>
        <pc:picChg chg="add del mod">
          <ac:chgData name="jfeng003@citymail.cuny.edu" userId="8c88b22f-d974-4aa8-8a94-0dae114e0aef" providerId="ADAL" clId="{0FEF2F16-3A85-4764-A60F-B088EB62990C}" dt="2021-05-22T04:48:31.842" v="2596"/>
          <ac:picMkLst>
            <pc:docMk/>
            <pc:sldMk cId="1669790275" sldId="1111"/>
            <ac:picMk id="19" creationId="{8AB65B76-C7AA-4EA6-A2F3-3EBE2F91F44D}"/>
          </ac:picMkLst>
        </pc:picChg>
        <pc:picChg chg="add mod">
          <ac:chgData name="jfeng003@citymail.cuny.edu" userId="8c88b22f-d974-4aa8-8a94-0dae114e0aef" providerId="ADAL" clId="{0FEF2F16-3A85-4764-A60F-B088EB62990C}" dt="2021-05-22T04:48:31.842" v="2596"/>
          <ac:picMkLst>
            <pc:docMk/>
            <pc:sldMk cId="1669790275" sldId="1111"/>
            <ac:picMk id="20" creationId="{12B5EB16-478D-4F71-9AFA-9EA10811161C}"/>
          </ac:picMkLst>
        </pc:picChg>
        <pc:picChg chg="mod ord">
          <ac:chgData name="jfeng003@citymail.cuny.edu" userId="8c88b22f-d974-4aa8-8a94-0dae114e0aef" providerId="ADAL" clId="{0FEF2F16-3A85-4764-A60F-B088EB62990C}" dt="2021-04-23T03:43:48.102" v="1629" actId="164"/>
          <ac:picMkLst>
            <pc:docMk/>
            <pc:sldMk cId="1669790275" sldId="1111"/>
            <ac:picMk id="128" creationId="{532E203A-AD81-4609-B488-2A4448098BA6}"/>
          </ac:picMkLst>
        </pc:picChg>
        <pc:picChg chg="mod ord">
          <ac:chgData name="jfeng003@citymail.cuny.edu" userId="8c88b22f-d974-4aa8-8a94-0dae114e0aef" providerId="ADAL" clId="{0FEF2F16-3A85-4764-A60F-B088EB62990C}" dt="2021-04-23T03:43:48.102" v="1629" actId="164"/>
          <ac:picMkLst>
            <pc:docMk/>
            <pc:sldMk cId="1669790275" sldId="1111"/>
            <ac:picMk id="130" creationId="{533D646D-608B-41D5-9EDC-1D38ECAA8745}"/>
          </ac:picMkLst>
        </pc:picChg>
        <pc:picChg chg="del">
          <ac:chgData name="jfeng003@citymail.cuny.edu" userId="8c88b22f-d974-4aa8-8a94-0dae114e0aef" providerId="ADAL" clId="{0FEF2F16-3A85-4764-A60F-B088EB62990C}" dt="2021-04-23T03:45:35.867" v="1642" actId="478"/>
          <ac:picMkLst>
            <pc:docMk/>
            <pc:sldMk cId="1669790275" sldId="1111"/>
            <ac:picMk id="139" creationId="{4A7D8C1A-FF27-4318-8481-4AD5AE75D28E}"/>
          </ac:picMkLst>
        </pc:picChg>
        <pc:picChg chg="del">
          <ac:chgData name="jfeng003@citymail.cuny.edu" userId="8c88b22f-d974-4aa8-8a94-0dae114e0aef" providerId="ADAL" clId="{0FEF2F16-3A85-4764-A60F-B088EB62990C}" dt="2021-04-23T03:45:35.867" v="1642" actId="478"/>
          <ac:picMkLst>
            <pc:docMk/>
            <pc:sldMk cId="1669790275" sldId="1111"/>
            <ac:picMk id="140" creationId="{E9E5D756-EC6A-46EB-9984-1791E163E885}"/>
          </ac:picMkLst>
        </pc:picChg>
        <pc:picChg chg="mod">
          <ac:chgData name="jfeng003@citymail.cuny.edu" userId="8c88b22f-d974-4aa8-8a94-0dae114e0aef" providerId="ADAL" clId="{0FEF2F16-3A85-4764-A60F-B088EB62990C}" dt="2021-04-23T04:30:22.864" v="1944"/>
          <ac:picMkLst>
            <pc:docMk/>
            <pc:sldMk cId="1669790275" sldId="1111"/>
            <ac:picMk id="161" creationId="{77C6E801-6944-4FFF-8832-21D4052C242F}"/>
          </ac:picMkLst>
        </pc:picChg>
        <pc:picChg chg="add mod">
          <ac:chgData name="jfeng003@citymail.cuny.edu" userId="8c88b22f-d974-4aa8-8a94-0dae114e0aef" providerId="ADAL" clId="{0FEF2F16-3A85-4764-A60F-B088EB62990C}" dt="2021-04-23T04:30:22.864" v="1944"/>
          <ac:picMkLst>
            <pc:docMk/>
            <pc:sldMk cId="1669790275" sldId="1111"/>
            <ac:picMk id="165" creationId="{3D136E08-BEC5-43B2-A428-5F331511E0BE}"/>
          </ac:picMkLst>
        </pc:picChg>
        <pc:picChg chg="add mod">
          <ac:chgData name="jfeng003@citymail.cuny.edu" userId="8c88b22f-d974-4aa8-8a94-0dae114e0aef" providerId="ADAL" clId="{0FEF2F16-3A85-4764-A60F-B088EB62990C}" dt="2021-04-23T04:30:22.864" v="1944"/>
          <ac:picMkLst>
            <pc:docMk/>
            <pc:sldMk cId="1669790275" sldId="1111"/>
            <ac:picMk id="167" creationId="{D928E9DD-7362-4265-8AB7-BC7308FD54FD}"/>
          </ac:picMkLst>
        </pc:picChg>
        <pc:picChg chg="mod">
          <ac:chgData name="jfeng003@citymail.cuny.edu" userId="8c88b22f-d974-4aa8-8a94-0dae114e0aef" providerId="ADAL" clId="{0FEF2F16-3A85-4764-A60F-B088EB62990C}" dt="2021-04-23T04:30:22.864" v="1944"/>
          <ac:picMkLst>
            <pc:docMk/>
            <pc:sldMk cId="1669790275" sldId="1111"/>
            <ac:picMk id="172" creationId="{070438C8-46E9-4BBC-865A-B6181F121FD8}"/>
          </ac:picMkLst>
        </pc:picChg>
        <pc:picChg chg="mod">
          <ac:chgData name="jfeng003@citymail.cuny.edu" userId="8c88b22f-d974-4aa8-8a94-0dae114e0aef" providerId="ADAL" clId="{0FEF2F16-3A85-4764-A60F-B088EB62990C}" dt="2021-04-23T04:30:22.864" v="1944"/>
          <ac:picMkLst>
            <pc:docMk/>
            <pc:sldMk cId="1669790275" sldId="1111"/>
            <ac:picMk id="173" creationId="{617773BD-44FE-4BC2-AD09-216835C2452A}"/>
          </ac:picMkLst>
        </pc:picChg>
        <pc:cxnChg chg="mod topLvl">
          <ac:chgData name="jfeng003@citymail.cuny.edu" userId="8c88b22f-d974-4aa8-8a94-0dae114e0aef" providerId="ADAL" clId="{0FEF2F16-3A85-4764-A60F-B088EB62990C}" dt="2021-04-23T03:44:54.585" v="1636" actId="403"/>
          <ac:cxnSpMkLst>
            <pc:docMk/>
            <pc:sldMk cId="1669790275" sldId="1111"/>
            <ac:cxnSpMk id="37" creationId="{6C36D2B2-83F4-4C62-A805-FC43B3716E7C}"/>
          </ac:cxnSpMkLst>
        </pc:cxnChg>
        <pc:cxnChg chg="mod topLvl">
          <ac:chgData name="jfeng003@citymail.cuny.edu" userId="8c88b22f-d974-4aa8-8a94-0dae114e0aef" providerId="ADAL" clId="{0FEF2F16-3A85-4764-A60F-B088EB62990C}" dt="2021-04-23T03:44:45.844" v="1635" actId="164"/>
          <ac:cxnSpMkLst>
            <pc:docMk/>
            <pc:sldMk cId="1669790275" sldId="1111"/>
            <ac:cxnSpMk id="42" creationId="{FF43637F-77EB-4275-95A5-DD70E9AFF048}"/>
          </ac:cxnSpMkLst>
        </pc:cxnChg>
        <pc:cxnChg chg="mod ord">
          <ac:chgData name="jfeng003@citymail.cuny.edu" userId="8c88b22f-d974-4aa8-8a94-0dae114e0aef" providerId="ADAL" clId="{0FEF2F16-3A85-4764-A60F-B088EB62990C}" dt="2021-04-23T03:43:48.102" v="1629" actId="164"/>
          <ac:cxnSpMkLst>
            <pc:docMk/>
            <pc:sldMk cId="1669790275" sldId="1111"/>
            <ac:cxnSpMk id="129" creationId="{3CF02BCA-096E-4147-99BA-B4FD393C4F68}"/>
          </ac:cxnSpMkLst>
        </pc:cxnChg>
        <pc:cxnChg chg="mod ord">
          <ac:chgData name="jfeng003@citymail.cuny.edu" userId="8c88b22f-d974-4aa8-8a94-0dae114e0aef" providerId="ADAL" clId="{0FEF2F16-3A85-4764-A60F-B088EB62990C}" dt="2021-04-23T03:43:48.102" v="1629" actId="164"/>
          <ac:cxnSpMkLst>
            <pc:docMk/>
            <pc:sldMk cId="1669790275" sldId="1111"/>
            <ac:cxnSpMk id="131" creationId="{E7830BA4-679E-4041-BFF0-F3A6EC365582}"/>
          </ac:cxnSpMkLst>
        </pc:cxnChg>
        <pc:cxnChg chg="mod ord">
          <ac:chgData name="jfeng003@citymail.cuny.edu" userId="8c88b22f-d974-4aa8-8a94-0dae114e0aef" providerId="ADAL" clId="{0FEF2F16-3A85-4764-A60F-B088EB62990C}" dt="2021-04-23T03:43:48.102" v="1629" actId="164"/>
          <ac:cxnSpMkLst>
            <pc:docMk/>
            <pc:sldMk cId="1669790275" sldId="1111"/>
            <ac:cxnSpMk id="132" creationId="{48D03676-CB2C-448C-859B-BBE443DE2DE6}"/>
          </ac:cxnSpMkLst>
        </pc:cxnChg>
        <pc:cxnChg chg="del">
          <ac:chgData name="jfeng003@citymail.cuny.edu" userId="8c88b22f-d974-4aa8-8a94-0dae114e0aef" providerId="ADAL" clId="{0FEF2F16-3A85-4764-A60F-B088EB62990C}" dt="2021-04-23T03:45:35.867" v="1642" actId="478"/>
          <ac:cxnSpMkLst>
            <pc:docMk/>
            <pc:sldMk cId="1669790275" sldId="1111"/>
            <ac:cxnSpMk id="151" creationId="{7281BBEE-FAA7-4224-B18D-4211A13B1ABE}"/>
          </ac:cxnSpMkLst>
        </pc:cxnChg>
        <pc:cxnChg chg="mod">
          <ac:chgData name="jfeng003@citymail.cuny.edu" userId="8c88b22f-d974-4aa8-8a94-0dae114e0aef" providerId="ADAL" clId="{0FEF2F16-3A85-4764-A60F-B088EB62990C}" dt="2021-04-23T04:30:22.864" v="1944"/>
          <ac:cxnSpMkLst>
            <pc:docMk/>
            <pc:sldMk cId="1669790275" sldId="1111"/>
            <ac:cxnSpMk id="163" creationId="{66C76705-9191-433E-A7C5-40DBAB49D1B8}"/>
          </ac:cxnSpMkLst>
        </pc:cxnChg>
        <pc:cxnChg chg="mod">
          <ac:chgData name="jfeng003@citymail.cuny.edu" userId="8c88b22f-d974-4aa8-8a94-0dae114e0aef" providerId="ADAL" clId="{0FEF2F16-3A85-4764-A60F-B088EB62990C}" dt="2021-04-23T04:30:22.864" v="1944"/>
          <ac:cxnSpMkLst>
            <pc:docMk/>
            <pc:sldMk cId="1669790275" sldId="1111"/>
            <ac:cxnSpMk id="171" creationId="{EA8BC8DE-3F3B-49AB-86DE-520C392DFC0A}"/>
          </ac:cxnSpMkLst>
        </pc:cxnChg>
        <pc:cxnChg chg="mod topLvl">
          <ac:chgData name="jfeng003@citymail.cuny.edu" userId="8c88b22f-d974-4aa8-8a94-0dae114e0aef" providerId="ADAL" clId="{0FEF2F16-3A85-4764-A60F-B088EB62990C}" dt="2021-04-23T03:47:00.051" v="1646" actId="165"/>
          <ac:cxnSpMkLst>
            <pc:docMk/>
            <pc:sldMk cId="1669790275" sldId="1111"/>
            <ac:cxnSpMk id="213" creationId="{902D00DC-D153-4BF7-ADBE-2AA894993A9A}"/>
          </ac:cxnSpMkLst>
        </pc:cxnChg>
        <pc:cxnChg chg="mod topLvl">
          <ac:chgData name="jfeng003@citymail.cuny.edu" userId="8c88b22f-d974-4aa8-8a94-0dae114e0aef" providerId="ADAL" clId="{0FEF2F16-3A85-4764-A60F-B088EB62990C}" dt="2021-04-23T03:47:00.051" v="1646" actId="165"/>
          <ac:cxnSpMkLst>
            <pc:docMk/>
            <pc:sldMk cId="1669790275" sldId="1111"/>
            <ac:cxnSpMk id="214" creationId="{3AA02539-B72E-423F-B7C4-3AC35D8A0353}"/>
          </ac:cxnSpMkLst>
        </pc:cxnChg>
        <pc:cxnChg chg="mod topLvl">
          <ac:chgData name="jfeng003@citymail.cuny.edu" userId="8c88b22f-d974-4aa8-8a94-0dae114e0aef" providerId="ADAL" clId="{0FEF2F16-3A85-4764-A60F-B088EB62990C}" dt="2021-04-23T03:53:57.927" v="1663" actId="165"/>
          <ac:cxnSpMkLst>
            <pc:docMk/>
            <pc:sldMk cId="1669790275" sldId="1111"/>
            <ac:cxnSpMk id="228" creationId="{204CA9F0-3840-4873-89A4-2CCD5A37ADFC}"/>
          </ac:cxnSpMkLst>
        </pc:cxnChg>
        <pc:cxnChg chg="mod topLvl">
          <ac:chgData name="jfeng003@citymail.cuny.edu" userId="8c88b22f-d974-4aa8-8a94-0dae114e0aef" providerId="ADAL" clId="{0FEF2F16-3A85-4764-A60F-B088EB62990C}" dt="2021-04-23T03:53:57.927" v="1663" actId="165"/>
          <ac:cxnSpMkLst>
            <pc:docMk/>
            <pc:sldMk cId="1669790275" sldId="1111"/>
            <ac:cxnSpMk id="245" creationId="{BD864B45-118F-4537-A384-2114AB2A3876}"/>
          </ac:cxnSpMkLst>
        </pc:cxnChg>
        <pc:cxnChg chg="mod topLvl">
          <ac:chgData name="jfeng003@citymail.cuny.edu" userId="8c88b22f-d974-4aa8-8a94-0dae114e0aef" providerId="ADAL" clId="{0FEF2F16-3A85-4764-A60F-B088EB62990C}" dt="2021-04-23T03:57:51.058" v="1684" actId="1035"/>
          <ac:cxnSpMkLst>
            <pc:docMk/>
            <pc:sldMk cId="1669790275" sldId="1111"/>
            <ac:cxnSpMk id="260" creationId="{4FDB9DA3-FEBB-4626-8B5F-F722A11CA00A}"/>
          </ac:cxnSpMkLst>
        </pc:cxnChg>
        <pc:cxnChg chg="mod topLvl">
          <ac:chgData name="jfeng003@citymail.cuny.edu" userId="8c88b22f-d974-4aa8-8a94-0dae114e0aef" providerId="ADAL" clId="{0FEF2F16-3A85-4764-A60F-B088EB62990C}" dt="2021-04-23T03:57:51.058" v="1684" actId="1035"/>
          <ac:cxnSpMkLst>
            <pc:docMk/>
            <pc:sldMk cId="1669790275" sldId="1111"/>
            <ac:cxnSpMk id="292" creationId="{8B7C68DD-D998-46C6-B738-479968320497}"/>
          </ac:cxnSpMkLst>
        </pc:cxnChg>
        <pc:cxnChg chg="mod topLvl">
          <ac:chgData name="jfeng003@citymail.cuny.edu" userId="8c88b22f-d974-4aa8-8a94-0dae114e0aef" providerId="ADAL" clId="{0FEF2F16-3A85-4764-A60F-B088EB62990C}" dt="2021-04-23T03:59:03.466" v="1694" actId="165"/>
          <ac:cxnSpMkLst>
            <pc:docMk/>
            <pc:sldMk cId="1669790275" sldId="1111"/>
            <ac:cxnSpMk id="295" creationId="{45BBA554-444B-4DC9-9773-347F69038B19}"/>
          </ac:cxnSpMkLst>
        </pc:cxnChg>
        <pc:cxnChg chg="del mod topLvl">
          <ac:chgData name="jfeng003@citymail.cuny.edu" userId="8c88b22f-d974-4aa8-8a94-0dae114e0aef" providerId="ADAL" clId="{0FEF2F16-3A85-4764-A60F-B088EB62990C}" dt="2021-04-23T04:02:59.114" v="1720" actId="478"/>
          <ac:cxnSpMkLst>
            <pc:docMk/>
            <pc:sldMk cId="1669790275" sldId="1111"/>
            <ac:cxnSpMk id="314" creationId="{0B84994E-CDEF-47A2-AE33-5D10EB165570}"/>
          </ac:cxnSpMkLst>
        </pc:cxnChg>
        <pc:cxnChg chg="del mod topLvl">
          <ac:chgData name="jfeng003@citymail.cuny.edu" userId="8c88b22f-d974-4aa8-8a94-0dae114e0aef" providerId="ADAL" clId="{0FEF2F16-3A85-4764-A60F-B088EB62990C}" dt="2021-04-23T04:03:53.952" v="1729" actId="478"/>
          <ac:cxnSpMkLst>
            <pc:docMk/>
            <pc:sldMk cId="1669790275" sldId="1111"/>
            <ac:cxnSpMk id="320" creationId="{90F9B18B-42DB-471B-A511-8D262AFAE923}"/>
          </ac:cxnSpMkLst>
        </pc:cxnChg>
        <pc:cxnChg chg="del mod topLvl">
          <ac:chgData name="jfeng003@citymail.cuny.edu" userId="8c88b22f-d974-4aa8-8a94-0dae114e0aef" providerId="ADAL" clId="{0FEF2F16-3A85-4764-A60F-B088EB62990C}" dt="2021-04-23T04:03:55.926" v="1732" actId="478"/>
          <ac:cxnSpMkLst>
            <pc:docMk/>
            <pc:sldMk cId="1669790275" sldId="1111"/>
            <ac:cxnSpMk id="326" creationId="{3B4B9AA6-CB2B-490C-9F67-FE0E0A180635}"/>
          </ac:cxnSpMkLst>
        </pc:cxnChg>
        <pc:cxnChg chg="del mod topLvl">
          <ac:chgData name="jfeng003@citymail.cuny.edu" userId="8c88b22f-d974-4aa8-8a94-0dae114e0aef" providerId="ADAL" clId="{0FEF2F16-3A85-4764-A60F-B088EB62990C}" dt="2021-04-23T04:02:59.114" v="1720" actId="478"/>
          <ac:cxnSpMkLst>
            <pc:docMk/>
            <pc:sldMk cId="1669790275" sldId="1111"/>
            <ac:cxnSpMk id="327" creationId="{C6D67DB1-11CB-4408-9754-18A5F03F99DE}"/>
          </ac:cxnSpMkLst>
        </pc:cxnChg>
        <pc:cxnChg chg="del mod topLvl">
          <ac:chgData name="jfeng003@citymail.cuny.edu" userId="8c88b22f-d974-4aa8-8a94-0dae114e0aef" providerId="ADAL" clId="{0FEF2F16-3A85-4764-A60F-B088EB62990C}" dt="2021-04-23T04:03:54.622" v="1730" actId="478"/>
          <ac:cxnSpMkLst>
            <pc:docMk/>
            <pc:sldMk cId="1669790275" sldId="1111"/>
            <ac:cxnSpMk id="330" creationId="{0067B915-FE82-4501-B941-06134B352878}"/>
          </ac:cxnSpMkLst>
        </pc:cxnChg>
        <pc:cxnChg chg="del mod topLvl">
          <ac:chgData name="jfeng003@citymail.cuny.edu" userId="8c88b22f-d974-4aa8-8a94-0dae114e0aef" providerId="ADAL" clId="{0FEF2F16-3A85-4764-A60F-B088EB62990C}" dt="2021-04-23T04:03:55.324" v="1731" actId="478"/>
          <ac:cxnSpMkLst>
            <pc:docMk/>
            <pc:sldMk cId="1669790275" sldId="1111"/>
            <ac:cxnSpMk id="333" creationId="{756C6E74-F4CD-4623-B007-294E48617D84}"/>
          </ac:cxnSpMkLst>
        </pc:cxnChg>
      </pc:sldChg>
      <pc:sldChg chg="addSp delSp modSp add mod modTransition modAnim">
        <pc:chgData name="jfeng003@citymail.cuny.edu" userId="8c88b22f-d974-4aa8-8a94-0dae114e0aef" providerId="ADAL" clId="{0FEF2F16-3A85-4764-A60F-B088EB62990C}" dt="2021-05-22T05:09:39.222" v="2625"/>
        <pc:sldMkLst>
          <pc:docMk/>
          <pc:sldMk cId="253735817" sldId="1112"/>
        </pc:sldMkLst>
        <pc:spChg chg="mod">
          <ac:chgData name="jfeng003@citymail.cuny.edu" userId="8c88b22f-d974-4aa8-8a94-0dae114e0aef" providerId="ADAL" clId="{0FEF2F16-3A85-4764-A60F-B088EB62990C}" dt="2021-04-24T01:39:21.449" v="2443" actId="20577"/>
          <ac:spMkLst>
            <pc:docMk/>
            <pc:sldMk cId="253735817" sldId="1112"/>
            <ac:spMk id="4" creationId="{94F47A90-CE87-436C-9235-659A14E42C6E}"/>
          </ac:spMkLst>
        </pc:spChg>
        <pc:picChg chg="add del mod">
          <ac:chgData name="jfeng003@citymail.cuny.edu" userId="8c88b22f-d974-4aa8-8a94-0dae114e0aef" providerId="ADAL" clId="{0FEF2F16-3A85-4764-A60F-B088EB62990C}" dt="2021-04-25T19:46:44.297" v="2526"/>
          <ac:picMkLst>
            <pc:docMk/>
            <pc:sldMk cId="253735817" sldId="1112"/>
            <ac:picMk id="3" creationId="{6121E756-23D9-4CBE-83C5-24DBE1ECF9E2}"/>
          </ac:picMkLst>
        </pc:picChg>
        <pc:picChg chg="add del mod">
          <ac:chgData name="jfeng003@citymail.cuny.edu" userId="8c88b22f-d974-4aa8-8a94-0dae114e0aef" providerId="ADAL" clId="{0FEF2F16-3A85-4764-A60F-B088EB62990C}" dt="2021-05-22T04:55:59.175" v="2608"/>
          <ac:picMkLst>
            <pc:docMk/>
            <pc:sldMk cId="253735817" sldId="1112"/>
            <ac:picMk id="3" creationId="{EC1063E1-B5D9-4798-8F43-7A0BCFEBE1BC}"/>
          </ac:picMkLst>
        </pc:picChg>
        <pc:picChg chg="add del mod">
          <ac:chgData name="jfeng003@citymail.cuny.edu" userId="8c88b22f-d974-4aa8-8a94-0dae114e0aef" providerId="ADAL" clId="{0FEF2F16-3A85-4764-A60F-B088EB62990C}" dt="2021-04-25T20:25:07.900" v="2543"/>
          <ac:picMkLst>
            <pc:docMk/>
            <pc:sldMk cId="253735817" sldId="1112"/>
            <ac:picMk id="5" creationId="{171A045D-6C2C-4F82-91FE-A30D740F95EE}"/>
          </ac:picMkLst>
        </pc:picChg>
        <pc:picChg chg="add del mod">
          <ac:chgData name="jfeng003@citymail.cuny.edu" userId="8c88b22f-d974-4aa8-8a94-0dae114e0aef" providerId="ADAL" clId="{0FEF2F16-3A85-4764-A60F-B088EB62990C}" dt="2021-05-22T04:56:43.585" v="2609"/>
          <ac:picMkLst>
            <pc:docMk/>
            <pc:sldMk cId="253735817" sldId="1112"/>
            <ac:picMk id="5" creationId="{9A3D75E6-7FD4-4DEA-B796-EC014AD5E0F8}"/>
          </ac:picMkLst>
        </pc:picChg>
        <pc:picChg chg="add del mod">
          <ac:chgData name="jfeng003@citymail.cuny.edu" userId="8c88b22f-d974-4aa8-8a94-0dae114e0aef" providerId="ADAL" clId="{0FEF2F16-3A85-4764-A60F-B088EB62990C}" dt="2021-05-22T04:56:51.078" v="2610"/>
          <ac:picMkLst>
            <pc:docMk/>
            <pc:sldMk cId="253735817" sldId="1112"/>
            <ac:picMk id="6" creationId="{963C2BF1-CC9B-450E-8DE7-1E4914C91C6A}"/>
          </ac:picMkLst>
        </pc:picChg>
        <pc:picChg chg="add del mod">
          <ac:chgData name="jfeng003@citymail.cuny.edu" userId="8c88b22f-d974-4aa8-8a94-0dae114e0aef" providerId="ADAL" clId="{0FEF2F16-3A85-4764-A60F-B088EB62990C}" dt="2021-04-25T20:26:56.182" v="2545"/>
          <ac:picMkLst>
            <pc:docMk/>
            <pc:sldMk cId="253735817" sldId="1112"/>
            <ac:picMk id="6" creationId="{F548E714-32D3-488F-835A-181F52736989}"/>
          </ac:picMkLst>
        </pc:picChg>
        <pc:picChg chg="add del mod">
          <ac:chgData name="jfeng003@citymail.cuny.edu" userId="8c88b22f-d974-4aa8-8a94-0dae114e0aef" providerId="ADAL" clId="{0FEF2F16-3A85-4764-A60F-B088EB62990C}" dt="2021-05-22T04:36:10.508" v="2585"/>
          <ac:picMkLst>
            <pc:docMk/>
            <pc:sldMk cId="253735817" sldId="1112"/>
            <ac:picMk id="7" creationId="{21BEB79F-DD1A-4FC1-A422-7E8E02C60562}"/>
          </ac:picMkLst>
        </pc:picChg>
        <pc:picChg chg="add del mod">
          <ac:chgData name="jfeng003@citymail.cuny.edu" userId="8c88b22f-d974-4aa8-8a94-0dae114e0aef" providerId="ADAL" clId="{0FEF2F16-3A85-4764-A60F-B088EB62990C}" dt="2021-05-22T04:57:21.287" v="2611"/>
          <ac:picMkLst>
            <pc:docMk/>
            <pc:sldMk cId="253735817" sldId="1112"/>
            <ac:picMk id="8" creationId="{7F69F247-B3A2-40C2-B100-73E3B3C26CBB}"/>
          </ac:picMkLst>
        </pc:picChg>
        <pc:picChg chg="add del mod">
          <ac:chgData name="jfeng003@citymail.cuny.edu" userId="8c88b22f-d974-4aa8-8a94-0dae114e0aef" providerId="ADAL" clId="{0FEF2F16-3A85-4764-A60F-B088EB62990C}" dt="2021-05-22T04:58:39.331" v="2612"/>
          <ac:picMkLst>
            <pc:docMk/>
            <pc:sldMk cId="253735817" sldId="1112"/>
            <ac:picMk id="10" creationId="{32C175B4-9A33-4B5E-A247-13E5FA765619}"/>
          </ac:picMkLst>
        </pc:picChg>
        <pc:picChg chg="add del mod">
          <ac:chgData name="jfeng003@citymail.cuny.edu" userId="8c88b22f-d974-4aa8-8a94-0dae114e0aef" providerId="ADAL" clId="{0FEF2F16-3A85-4764-A60F-B088EB62990C}" dt="2021-05-22T05:05:10.339" v="2620"/>
          <ac:picMkLst>
            <pc:docMk/>
            <pc:sldMk cId="253735817" sldId="1112"/>
            <ac:picMk id="11" creationId="{50627709-DB9A-40E4-817A-0E5DA8A660BE}"/>
          </ac:picMkLst>
        </pc:picChg>
        <pc:picChg chg="add del mod">
          <ac:chgData name="jfeng003@citymail.cuny.edu" userId="8c88b22f-d974-4aa8-8a94-0dae114e0aef" providerId="ADAL" clId="{0FEF2F16-3A85-4764-A60F-B088EB62990C}" dt="2021-05-22T05:05:28.015" v="2621"/>
          <ac:picMkLst>
            <pc:docMk/>
            <pc:sldMk cId="253735817" sldId="1112"/>
            <ac:picMk id="12" creationId="{5D491B1D-D7C7-40CE-88B7-ED3B85DA9978}"/>
          </ac:picMkLst>
        </pc:picChg>
        <pc:picChg chg="add del mod">
          <ac:chgData name="jfeng003@citymail.cuny.edu" userId="8c88b22f-d974-4aa8-8a94-0dae114e0aef" providerId="ADAL" clId="{0FEF2F16-3A85-4764-A60F-B088EB62990C}" dt="2021-05-22T05:06:34.593" v="2622"/>
          <ac:picMkLst>
            <pc:docMk/>
            <pc:sldMk cId="253735817" sldId="1112"/>
            <ac:picMk id="13" creationId="{A6D34291-2612-40F7-8231-244013F5235E}"/>
          </ac:picMkLst>
        </pc:picChg>
        <pc:picChg chg="add del mod">
          <ac:chgData name="jfeng003@citymail.cuny.edu" userId="8c88b22f-d974-4aa8-8a94-0dae114e0aef" providerId="ADAL" clId="{0FEF2F16-3A85-4764-A60F-B088EB62990C}" dt="2021-05-22T05:06:47.519" v="2623"/>
          <ac:picMkLst>
            <pc:docMk/>
            <pc:sldMk cId="253735817" sldId="1112"/>
            <ac:picMk id="14" creationId="{18906E08-1294-429C-A384-76E43B6E2FC3}"/>
          </ac:picMkLst>
        </pc:picChg>
        <pc:picChg chg="add del mod">
          <ac:chgData name="jfeng003@citymail.cuny.edu" userId="8c88b22f-d974-4aa8-8a94-0dae114e0aef" providerId="ADAL" clId="{0FEF2F16-3A85-4764-A60F-B088EB62990C}" dt="2021-05-22T05:08:05.092" v="2624"/>
          <ac:picMkLst>
            <pc:docMk/>
            <pc:sldMk cId="253735817" sldId="1112"/>
            <ac:picMk id="15" creationId="{53F0F0D9-7536-485B-97C1-D46F8F4B279E}"/>
          </ac:picMkLst>
        </pc:picChg>
        <pc:picChg chg="add del mod">
          <ac:chgData name="jfeng003@citymail.cuny.edu" userId="8c88b22f-d974-4aa8-8a94-0dae114e0aef" providerId="ADAL" clId="{0FEF2F16-3A85-4764-A60F-B088EB62990C}" dt="2021-05-22T05:09:39.222" v="2625"/>
          <ac:picMkLst>
            <pc:docMk/>
            <pc:sldMk cId="253735817" sldId="1112"/>
            <ac:picMk id="16" creationId="{A7CF40BF-3EC7-406F-AB11-EE616B1ED903}"/>
          </ac:picMkLst>
        </pc:picChg>
        <pc:picChg chg="add mod">
          <ac:chgData name="jfeng003@citymail.cuny.edu" userId="8c88b22f-d974-4aa8-8a94-0dae114e0aef" providerId="ADAL" clId="{0FEF2F16-3A85-4764-A60F-B088EB62990C}" dt="2021-05-22T05:09:39.222" v="2625"/>
          <ac:picMkLst>
            <pc:docMk/>
            <pc:sldMk cId="253735817" sldId="1112"/>
            <ac:picMk id="17" creationId="{87726B2D-E3EB-439A-A3EC-2452A2F07249}"/>
          </ac:picMkLst>
        </pc:picChg>
      </pc:sldChg>
      <pc:sldChg chg="del">
        <pc:chgData name="jfeng003@citymail.cuny.edu" userId="8c88b22f-d974-4aa8-8a94-0dae114e0aef" providerId="ADAL" clId="{0FEF2F16-3A85-4764-A60F-B088EB62990C}" dt="2021-04-21T03:11:56.457" v="26" actId="47"/>
        <pc:sldMkLst>
          <pc:docMk/>
          <pc:sldMk cId="1116472500" sldId="1112"/>
        </pc:sldMkLst>
      </pc:sldChg>
      <pc:sldChg chg="modSp add del mod">
        <pc:chgData name="jfeng003@citymail.cuny.edu" userId="8c88b22f-d974-4aa8-8a94-0dae114e0aef" providerId="ADAL" clId="{0FEF2F16-3A85-4764-A60F-B088EB62990C}" dt="2021-04-24T01:38:38.472" v="2414" actId="47"/>
        <pc:sldMkLst>
          <pc:docMk/>
          <pc:sldMk cId="2011835881" sldId="1113"/>
        </pc:sldMkLst>
        <pc:picChg chg="mod">
          <ac:chgData name="jfeng003@citymail.cuny.edu" userId="8c88b22f-d974-4aa8-8a94-0dae114e0aef" providerId="ADAL" clId="{0FEF2F16-3A85-4764-A60F-B088EB62990C}" dt="2021-04-23T15:48:47.740" v="2059" actId="1076"/>
          <ac:picMkLst>
            <pc:docMk/>
            <pc:sldMk cId="2011835881" sldId="1113"/>
            <ac:picMk id="6" creationId="{3024CB5C-D3A2-48A6-BFBC-A73D3B801CEC}"/>
          </ac:picMkLst>
        </pc:picChg>
      </pc:sldChg>
      <pc:sldChg chg="addSp delSp new del">
        <pc:chgData name="jfeng003@citymail.cuny.edu" userId="8c88b22f-d974-4aa8-8a94-0dae114e0aef" providerId="ADAL" clId="{0FEF2F16-3A85-4764-A60F-B088EB62990C}" dt="2021-04-23T19:19:14.917" v="2140" actId="47"/>
        <pc:sldMkLst>
          <pc:docMk/>
          <pc:sldMk cId="1523860790" sldId="1114"/>
        </pc:sldMkLst>
        <pc:picChg chg="add del">
          <ac:chgData name="jfeng003@citymail.cuny.edu" userId="8c88b22f-d974-4aa8-8a94-0dae114e0aef" providerId="ADAL" clId="{0FEF2F16-3A85-4764-A60F-B088EB62990C}" dt="2021-04-23T19:19:12.321" v="2138" actId="21"/>
          <ac:picMkLst>
            <pc:docMk/>
            <pc:sldMk cId="1523860790" sldId="1114"/>
            <ac:picMk id="1026" creationId="{973CE480-70BA-480B-9702-1E4531B0088D}"/>
          </ac:picMkLst>
        </pc:picChg>
      </pc:sldChg>
      <pc:sldChg chg="addSp delSp modSp add mod ord modTransition modAnim modNotesTx">
        <pc:chgData name="jfeng003@citymail.cuny.edu" userId="8c88b22f-d974-4aa8-8a94-0dae114e0aef" providerId="ADAL" clId="{0FEF2F16-3A85-4764-A60F-B088EB62990C}" dt="2021-05-22T04:41:08.530" v="2593"/>
        <pc:sldMkLst>
          <pc:docMk/>
          <pc:sldMk cId="3903724467" sldId="1115"/>
        </pc:sldMkLst>
        <pc:spChg chg="mod">
          <ac:chgData name="jfeng003@citymail.cuny.edu" userId="8c88b22f-d974-4aa8-8a94-0dae114e0aef" providerId="ADAL" clId="{0FEF2F16-3A85-4764-A60F-B088EB62990C}" dt="2021-04-23T19:25:59.004" v="2182" actId="20577"/>
          <ac:spMkLst>
            <pc:docMk/>
            <pc:sldMk cId="3903724467" sldId="1115"/>
            <ac:spMk id="21" creationId="{6DDB7F98-79C3-491F-9949-1E2D759E91D8}"/>
          </ac:spMkLst>
        </pc:spChg>
        <pc:spChg chg="add mod">
          <ac:chgData name="jfeng003@citymail.cuny.edu" userId="8c88b22f-d974-4aa8-8a94-0dae114e0aef" providerId="ADAL" clId="{0FEF2F16-3A85-4764-A60F-B088EB62990C}" dt="2021-04-24T02:26:31.426" v="2502" actId="1076"/>
          <ac:spMkLst>
            <pc:docMk/>
            <pc:sldMk cId="3903724467" sldId="1115"/>
            <ac:spMk id="120" creationId="{F2F33341-E6D5-48D1-8E93-FA984D316895}"/>
          </ac:spMkLst>
        </pc:spChg>
        <pc:spChg chg="add mod">
          <ac:chgData name="jfeng003@citymail.cuny.edu" userId="8c88b22f-d974-4aa8-8a94-0dae114e0aef" providerId="ADAL" clId="{0FEF2F16-3A85-4764-A60F-B088EB62990C}" dt="2021-04-24T02:26:31.426" v="2502" actId="1076"/>
          <ac:spMkLst>
            <pc:docMk/>
            <pc:sldMk cId="3903724467" sldId="1115"/>
            <ac:spMk id="121" creationId="{DF6F0835-8698-47E2-8A73-37DDD50489FB}"/>
          </ac:spMkLst>
        </pc:spChg>
        <pc:spChg chg="add mod">
          <ac:chgData name="jfeng003@citymail.cuny.edu" userId="8c88b22f-d974-4aa8-8a94-0dae114e0aef" providerId="ADAL" clId="{0FEF2F16-3A85-4764-A60F-B088EB62990C}" dt="2021-04-24T02:26:31.426" v="2502" actId="1076"/>
          <ac:spMkLst>
            <pc:docMk/>
            <pc:sldMk cId="3903724467" sldId="1115"/>
            <ac:spMk id="122" creationId="{55C75AFE-F22E-4BB5-9FCC-FCAC2FFE697D}"/>
          </ac:spMkLst>
        </pc:spChg>
        <pc:spChg chg="del">
          <ac:chgData name="jfeng003@citymail.cuny.edu" userId="8c88b22f-d974-4aa8-8a94-0dae114e0aef" providerId="ADAL" clId="{0FEF2F16-3A85-4764-A60F-B088EB62990C}" dt="2021-04-23T19:19:09.513" v="2137" actId="478"/>
          <ac:spMkLst>
            <pc:docMk/>
            <pc:sldMk cId="3903724467" sldId="1115"/>
            <ac:spMk id="123" creationId="{FBBC0163-274E-4453-B069-6835503A3AD5}"/>
          </ac:spMkLst>
        </pc:spChg>
        <pc:spChg chg="del">
          <ac:chgData name="jfeng003@citymail.cuny.edu" userId="8c88b22f-d974-4aa8-8a94-0dae114e0aef" providerId="ADAL" clId="{0FEF2F16-3A85-4764-A60F-B088EB62990C}" dt="2021-04-23T19:19:09.513" v="2137" actId="478"/>
          <ac:spMkLst>
            <pc:docMk/>
            <pc:sldMk cId="3903724467" sldId="1115"/>
            <ac:spMk id="124" creationId="{C935301D-EE1E-4938-A188-9311BBF77E5A}"/>
          </ac:spMkLst>
        </pc:spChg>
        <pc:spChg chg="del">
          <ac:chgData name="jfeng003@citymail.cuny.edu" userId="8c88b22f-d974-4aa8-8a94-0dae114e0aef" providerId="ADAL" clId="{0FEF2F16-3A85-4764-A60F-B088EB62990C}" dt="2021-04-23T19:19:09.513" v="2137" actId="478"/>
          <ac:spMkLst>
            <pc:docMk/>
            <pc:sldMk cId="3903724467" sldId="1115"/>
            <ac:spMk id="125" creationId="{27D8EC7F-6371-46EC-B366-E6F2D3263A94}"/>
          </ac:spMkLst>
        </pc:spChg>
        <pc:spChg chg="del">
          <ac:chgData name="jfeng003@citymail.cuny.edu" userId="8c88b22f-d974-4aa8-8a94-0dae114e0aef" providerId="ADAL" clId="{0FEF2F16-3A85-4764-A60F-B088EB62990C}" dt="2021-04-23T19:19:09.513" v="2137" actId="478"/>
          <ac:spMkLst>
            <pc:docMk/>
            <pc:sldMk cId="3903724467" sldId="1115"/>
            <ac:spMk id="126" creationId="{78B8CA25-5120-441D-95E0-E53A730B4AC4}"/>
          </ac:spMkLst>
        </pc:spChg>
        <pc:spChg chg="del">
          <ac:chgData name="jfeng003@citymail.cuny.edu" userId="8c88b22f-d974-4aa8-8a94-0dae114e0aef" providerId="ADAL" clId="{0FEF2F16-3A85-4764-A60F-B088EB62990C}" dt="2021-04-23T19:19:09.513" v="2137" actId="478"/>
          <ac:spMkLst>
            <pc:docMk/>
            <pc:sldMk cId="3903724467" sldId="1115"/>
            <ac:spMk id="127" creationId="{4D01C4A6-5C95-4CE3-864D-4936BCF710A2}"/>
          </ac:spMkLst>
        </pc:spChg>
        <pc:spChg chg="del">
          <ac:chgData name="jfeng003@citymail.cuny.edu" userId="8c88b22f-d974-4aa8-8a94-0dae114e0aef" providerId="ADAL" clId="{0FEF2F16-3A85-4764-A60F-B088EB62990C}" dt="2021-04-23T19:19:09.513" v="2137" actId="478"/>
          <ac:spMkLst>
            <pc:docMk/>
            <pc:sldMk cId="3903724467" sldId="1115"/>
            <ac:spMk id="152" creationId="{DB573AA2-690F-45BA-9518-DDC875EE86C1}"/>
          </ac:spMkLst>
        </pc:spChg>
        <pc:spChg chg="del">
          <ac:chgData name="jfeng003@citymail.cuny.edu" userId="8c88b22f-d974-4aa8-8a94-0dae114e0aef" providerId="ADAL" clId="{0FEF2F16-3A85-4764-A60F-B088EB62990C}" dt="2021-04-23T19:19:09.513" v="2137" actId="478"/>
          <ac:spMkLst>
            <pc:docMk/>
            <pc:sldMk cId="3903724467" sldId="1115"/>
            <ac:spMk id="153" creationId="{AEFC8E1A-8475-495A-9F0C-B788F9D4071D}"/>
          </ac:spMkLst>
        </pc:spChg>
        <pc:spChg chg="del">
          <ac:chgData name="jfeng003@citymail.cuny.edu" userId="8c88b22f-d974-4aa8-8a94-0dae114e0aef" providerId="ADAL" clId="{0FEF2F16-3A85-4764-A60F-B088EB62990C}" dt="2021-04-23T19:19:09.513" v="2137" actId="478"/>
          <ac:spMkLst>
            <pc:docMk/>
            <pc:sldMk cId="3903724467" sldId="1115"/>
            <ac:spMk id="158" creationId="{9D82A665-0498-48AF-BFF4-30FAC0236E7A}"/>
          </ac:spMkLst>
        </pc:spChg>
        <pc:spChg chg="del">
          <ac:chgData name="jfeng003@citymail.cuny.edu" userId="8c88b22f-d974-4aa8-8a94-0dae114e0aef" providerId="ADAL" clId="{0FEF2F16-3A85-4764-A60F-B088EB62990C}" dt="2021-04-23T19:19:09.513" v="2137" actId="478"/>
          <ac:spMkLst>
            <pc:docMk/>
            <pc:sldMk cId="3903724467" sldId="1115"/>
            <ac:spMk id="159" creationId="{143708E8-F57B-411F-AFD6-FD5E24E3FBEB}"/>
          </ac:spMkLst>
        </pc:spChg>
        <pc:spChg chg="del">
          <ac:chgData name="jfeng003@citymail.cuny.edu" userId="8c88b22f-d974-4aa8-8a94-0dae114e0aef" providerId="ADAL" clId="{0FEF2F16-3A85-4764-A60F-B088EB62990C}" dt="2021-04-23T19:19:09.513" v="2137" actId="478"/>
          <ac:spMkLst>
            <pc:docMk/>
            <pc:sldMk cId="3903724467" sldId="1115"/>
            <ac:spMk id="166" creationId="{64A5D01F-F9C7-41D8-97B8-9EB882832367}"/>
          </ac:spMkLst>
        </pc:spChg>
        <pc:grpChg chg="del">
          <ac:chgData name="jfeng003@citymail.cuny.edu" userId="8c88b22f-d974-4aa8-8a94-0dae114e0aef" providerId="ADAL" clId="{0FEF2F16-3A85-4764-A60F-B088EB62990C}" dt="2021-04-23T19:19:09.513" v="2137" actId="478"/>
          <ac:grpSpMkLst>
            <pc:docMk/>
            <pc:sldMk cId="3903724467" sldId="1115"/>
            <ac:grpSpMk id="9" creationId="{BE0C55EC-94FF-4397-ACFA-E026A8215D61}"/>
          </ac:grpSpMkLst>
        </pc:grpChg>
        <pc:grpChg chg="del">
          <ac:chgData name="jfeng003@citymail.cuny.edu" userId="8c88b22f-d974-4aa8-8a94-0dae114e0aef" providerId="ADAL" clId="{0FEF2F16-3A85-4764-A60F-B088EB62990C}" dt="2021-04-23T19:19:09.513" v="2137" actId="478"/>
          <ac:grpSpMkLst>
            <pc:docMk/>
            <pc:sldMk cId="3903724467" sldId="1115"/>
            <ac:grpSpMk id="10" creationId="{4B339FA2-150E-4922-A89E-33BEEF70C955}"/>
          </ac:grpSpMkLst>
        </pc:grpChg>
        <pc:grpChg chg="del">
          <ac:chgData name="jfeng003@citymail.cuny.edu" userId="8c88b22f-d974-4aa8-8a94-0dae114e0aef" providerId="ADAL" clId="{0FEF2F16-3A85-4764-A60F-B088EB62990C}" dt="2021-04-23T19:19:09.513" v="2137" actId="478"/>
          <ac:grpSpMkLst>
            <pc:docMk/>
            <pc:sldMk cId="3903724467" sldId="1115"/>
            <ac:grpSpMk id="11" creationId="{B8482DC3-FFA3-44CA-8E40-50154B2CDE9C}"/>
          </ac:grpSpMkLst>
        </pc:grpChg>
        <pc:grpChg chg="del">
          <ac:chgData name="jfeng003@citymail.cuny.edu" userId="8c88b22f-d974-4aa8-8a94-0dae114e0aef" providerId="ADAL" clId="{0FEF2F16-3A85-4764-A60F-B088EB62990C}" dt="2021-04-23T19:19:09.513" v="2137" actId="478"/>
          <ac:grpSpMkLst>
            <pc:docMk/>
            <pc:sldMk cId="3903724467" sldId="1115"/>
            <ac:grpSpMk id="145" creationId="{43ABD573-6330-4779-BAC2-EACF50809AA3}"/>
          </ac:grpSpMkLst>
        </pc:grpChg>
        <pc:grpChg chg="del">
          <ac:chgData name="jfeng003@citymail.cuny.edu" userId="8c88b22f-d974-4aa8-8a94-0dae114e0aef" providerId="ADAL" clId="{0FEF2F16-3A85-4764-A60F-B088EB62990C}" dt="2021-04-23T19:19:09.513" v="2137" actId="478"/>
          <ac:grpSpMkLst>
            <pc:docMk/>
            <pc:sldMk cId="3903724467" sldId="1115"/>
            <ac:grpSpMk id="160" creationId="{2505D722-68DA-419F-B25C-840B637B347C}"/>
          </ac:grpSpMkLst>
        </pc:grpChg>
        <pc:grpChg chg="del">
          <ac:chgData name="jfeng003@citymail.cuny.edu" userId="8c88b22f-d974-4aa8-8a94-0dae114e0aef" providerId="ADAL" clId="{0FEF2F16-3A85-4764-A60F-B088EB62990C}" dt="2021-04-23T19:19:09.513" v="2137" actId="478"/>
          <ac:grpSpMkLst>
            <pc:docMk/>
            <pc:sldMk cId="3903724467" sldId="1115"/>
            <ac:grpSpMk id="168" creationId="{7E991840-7AE2-4388-87C5-77ED7A0DDBF3}"/>
          </ac:grpSpMkLst>
        </pc:grpChg>
        <pc:grpChg chg="del">
          <ac:chgData name="jfeng003@citymail.cuny.edu" userId="8c88b22f-d974-4aa8-8a94-0dae114e0aef" providerId="ADAL" clId="{0FEF2F16-3A85-4764-A60F-B088EB62990C}" dt="2021-04-23T19:19:09.513" v="2137" actId="478"/>
          <ac:grpSpMkLst>
            <pc:docMk/>
            <pc:sldMk cId="3903724467" sldId="1115"/>
            <ac:grpSpMk id="223" creationId="{0EE9481F-8138-467D-9B8B-7875BB1EF5D9}"/>
          </ac:grpSpMkLst>
        </pc:grpChg>
        <pc:grpChg chg="del">
          <ac:chgData name="jfeng003@citymail.cuny.edu" userId="8c88b22f-d974-4aa8-8a94-0dae114e0aef" providerId="ADAL" clId="{0FEF2F16-3A85-4764-A60F-B088EB62990C}" dt="2021-04-23T19:19:09.513" v="2137" actId="478"/>
          <ac:grpSpMkLst>
            <pc:docMk/>
            <pc:sldMk cId="3903724467" sldId="1115"/>
            <ac:grpSpMk id="255" creationId="{892AB9B5-57E2-4E43-BC10-7DFE7BD668A4}"/>
          </ac:grpSpMkLst>
        </pc:grpChg>
        <pc:grpChg chg="del">
          <ac:chgData name="jfeng003@citymail.cuny.edu" userId="8c88b22f-d974-4aa8-8a94-0dae114e0aef" providerId="ADAL" clId="{0FEF2F16-3A85-4764-A60F-B088EB62990C}" dt="2021-04-23T19:19:09.513" v="2137" actId="478"/>
          <ac:grpSpMkLst>
            <pc:docMk/>
            <pc:sldMk cId="3903724467" sldId="1115"/>
            <ac:grpSpMk id="266" creationId="{72AB758C-21AB-4A25-BE12-EAA8A0979A37}"/>
          </ac:grpSpMkLst>
        </pc:grpChg>
        <pc:grpChg chg="del">
          <ac:chgData name="jfeng003@citymail.cuny.edu" userId="8c88b22f-d974-4aa8-8a94-0dae114e0aef" providerId="ADAL" clId="{0FEF2F16-3A85-4764-A60F-B088EB62990C}" dt="2021-04-23T19:19:09.513" v="2137" actId="478"/>
          <ac:grpSpMkLst>
            <pc:docMk/>
            <pc:sldMk cId="3903724467" sldId="1115"/>
            <ac:grpSpMk id="267" creationId="{BE88D21C-6738-4D38-8A3A-E9E87494DBDE}"/>
          </ac:grpSpMkLst>
        </pc:grpChg>
        <pc:grpChg chg="del">
          <ac:chgData name="jfeng003@citymail.cuny.edu" userId="8c88b22f-d974-4aa8-8a94-0dae114e0aef" providerId="ADAL" clId="{0FEF2F16-3A85-4764-A60F-B088EB62990C}" dt="2021-04-23T19:19:09.513" v="2137" actId="478"/>
          <ac:grpSpMkLst>
            <pc:docMk/>
            <pc:sldMk cId="3903724467" sldId="1115"/>
            <ac:grpSpMk id="268" creationId="{E381DAB4-5B8A-4693-A891-F72572DB65C4}"/>
          </ac:grpSpMkLst>
        </pc:grpChg>
        <pc:grpChg chg="del">
          <ac:chgData name="jfeng003@citymail.cuny.edu" userId="8c88b22f-d974-4aa8-8a94-0dae114e0aef" providerId="ADAL" clId="{0FEF2F16-3A85-4764-A60F-B088EB62990C}" dt="2021-04-23T19:19:09.513" v="2137" actId="478"/>
          <ac:grpSpMkLst>
            <pc:docMk/>
            <pc:sldMk cId="3903724467" sldId="1115"/>
            <ac:grpSpMk id="274" creationId="{3CF10616-A8AF-4D25-B6F5-D6F9E293F3C9}"/>
          </ac:grpSpMkLst>
        </pc:grpChg>
        <pc:grpChg chg="del">
          <ac:chgData name="jfeng003@citymail.cuny.edu" userId="8c88b22f-d974-4aa8-8a94-0dae114e0aef" providerId="ADAL" clId="{0FEF2F16-3A85-4764-A60F-B088EB62990C}" dt="2021-04-23T19:19:09.513" v="2137" actId="478"/>
          <ac:grpSpMkLst>
            <pc:docMk/>
            <pc:sldMk cId="3903724467" sldId="1115"/>
            <ac:grpSpMk id="275" creationId="{39EBF4A4-BEB6-43CA-AB32-CCAE982F67A3}"/>
          </ac:grpSpMkLst>
        </pc:grpChg>
        <pc:grpChg chg="del">
          <ac:chgData name="jfeng003@citymail.cuny.edu" userId="8c88b22f-d974-4aa8-8a94-0dae114e0aef" providerId="ADAL" clId="{0FEF2F16-3A85-4764-A60F-B088EB62990C}" dt="2021-04-23T19:19:09.513" v="2137" actId="478"/>
          <ac:grpSpMkLst>
            <pc:docMk/>
            <pc:sldMk cId="3903724467" sldId="1115"/>
            <ac:grpSpMk id="281" creationId="{D5673370-9309-401F-BD3D-A0C54C27973B}"/>
          </ac:grpSpMkLst>
        </pc:grpChg>
        <pc:grpChg chg="del">
          <ac:chgData name="jfeng003@citymail.cuny.edu" userId="8c88b22f-d974-4aa8-8a94-0dae114e0aef" providerId="ADAL" clId="{0FEF2F16-3A85-4764-A60F-B088EB62990C}" dt="2021-04-23T19:19:09.513" v="2137" actId="478"/>
          <ac:grpSpMkLst>
            <pc:docMk/>
            <pc:sldMk cId="3903724467" sldId="1115"/>
            <ac:grpSpMk id="297" creationId="{238951F2-2659-458B-91B7-DF4ED0730814}"/>
          </ac:grpSpMkLst>
        </pc:grpChg>
        <pc:grpChg chg="del">
          <ac:chgData name="jfeng003@citymail.cuny.edu" userId="8c88b22f-d974-4aa8-8a94-0dae114e0aef" providerId="ADAL" clId="{0FEF2F16-3A85-4764-A60F-B088EB62990C}" dt="2021-04-23T19:19:09.513" v="2137" actId="478"/>
          <ac:grpSpMkLst>
            <pc:docMk/>
            <pc:sldMk cId="3903724467" sldId="1115"/>
            <ac:grpSpMk id="309" creationId="{31C4BCFC-A4AD-4CD1-B551-37025AB98532}"/>
          </ac:grpSpMkLst>
        </pc:grpChg>
        <pc:grpChg chg="del">
          <ac:chgData name="jfeng003@citymail.cuny.edu" userId="8c88b22f-d974-4aa8-8a94-0dae114e0aef" providerId="ADAL" clId="{0FEF2F16-3A85-4764-A60F-B088EB62990C}" dt="2021-04-23T19:19:09.513" v="2137" actId="478"/>
          <ac:grpSpMkLst>
            <pc:docMk/>
            <pc:sldMk cId="3903724467" sldId="1115"/>
            <ac:grpSpMk id="315" creationId="{66EB1A96-3A61-4A56-BCE7-727D0C44E4A4}"/>
          </ac:grpSpMkLst>
        </pc:grpChg>
        <pc:grpChg chg="del">
          <ac:chgData name="jfeng003@citymail.cuny.edu" userId="8c88b22f-d974-4aa8-8a94-0dae114e0aef" providerId="ADAL" clId="{0FEF2F16-3A85-4764-A60F-B088EB62990C}" dt="2021-04-23T19:19:09.513" v="2137" actId="478"/>
          <ac:grpSpMkLst>
            <pc:docMk/>
            <pc:sldMk cId="3903724467" sldId="1115"/>
            <ac:grpSpMk id="321" creationId="{CB6A5105-1CB2-4E78-B49A-CD34AEEA0918}"/>
          </ac:grpSpMkLst>
        </pc:grpChg>
        <pc:picChg chg="add del mod">
          <ac:chgData name="jfeng003@citymail.cuny.edu" userId="8c88b22f-d974-4aa8-8a94-0dae114e0aef" providerId="ADAL" clId="{0FEF2F16-3A85-4764-A60F-B088EB62990C}" dt="2021-04-25T19:46:44.297" v="2526"/>
          <ac:picMkLst>
            <pc:docMk/>
            <pc:sldMk cId="3903724467" sldId="1115"/>
            <ac:picMk id="2" creationId="{4E99E7D6-02AB-45DC-AC03-6EBBFD946803}"/>
          </ac:picMkLst>
        </pc:picChg>
        <pc:picChg chg="add del mod">
          <ac:chgData name="jfeng003@citymail.cuny.edu" userId="8c88b22f-d974-4aa8-8a94-0dae114e0aef" providerId="ADAL" clId="{0FEF2F16-3A85-4764-A60F-B088EB62990C}" dt="2021-05-22T04:18:14.353" v="2562"/>
          <ac:picMkLst>
            <pc:docMk/>
            <pc:sldMk cId="3903724467" sldId="1115"/>
            <ac:picMk id="2" creationId="{60FE206C-AADC-4040-B74D-3C5FDED3CED2}"/>
          </ac:picMkLst>
        </pc:picChg>
        <pc:picChg chg="add del mod">
          <ac:chgData name="jfeng003@citymail.cuny.edu" userId="8c88b22f-d974-4aa8-8a94-0dae114e0aef" providerId="ADAL" clId="{0FEF2F16-3A85-4764-A60F-B088EB62990C}" dt="2021-05-22T04:19:02.961" v="2563"/>
          <ac:picMkLst>
            <pc:docMk/>
            <pc:sldMk cId="3903724467" sldId="1115"/>
            <ac:picMk id="3" creationId="{8A105E24-68D5-4AE8-9066-98C0D18B9953}"/>
          </ac:picMkLst>
        </pc:picChg>
        <pc:picChg chg="add del mod">
          <ac:chgData name="jfeng003@citymail.cuny.edu" userId="8c88b22f-d974-4aa8-8a94-0dae114e0aef" providerId="ADAL" clId="{0FEF2F16-3A85-4764-A60F-B088EB62990C}" dt="2021-04-25T19:50:09.496" v="2529"/>
          <ac:picMkLst>
            <pc:docMk/>
            <pc:sldMk cId="3903724467" sldId="1115"/>
            <ac:picMk id="3" creationId="{EC0CAAC5-7242-4D7B-BACA-F723E9D23592}"/>
          </ac:picMkLst>
        </pc:picChg>
        <pc:picChg chg="add del mod">
          <ac:chgData name="jfeng003@citymail.cuny.edu" userId="8c88b22f-d974-4aa8-8a94-0dae114e0aef" providerId="ADAL" clId="{0FEF2F16-3A85-4764-A60F-B088EB62990C}" dt="2021-05-22T04:17:26.235" v="2561"/>
          <ac:picMkLst>
            <pc:docMk/>
            <pc:sldMk cId="3903724467" sldId="1115"/>
            <ac:picMk id="4" creationId="{FDD56D2F-D9D4-4E14-A7E4-F3D4269A79C2}"/>
          </ac:picMkLst>
        </pc:picChg>
        <pc:picChg chg="add del mod">
          <ac:chgData name="jfeng003@citymail.cuny.edu" userId="8c88b22f-d974-4aa8-8a94-0dae114e0aef" providerId="ADAL" clId="{0FEF2F16-3A85-4764-A60F-B088EB62990C}" dt="2021-05-22T04:19:50.184" v="2564"/>
          <ac:picMkLst>
            <pc:docMk/>
            <pc:sldMk cId="3903724467" sldId="1115"/>
            <ac:picMk id="5" creationId="{170B670C-7D31-49BD-9125-762889D86D1F}"/>
          </ac:picMkLst>
        </pc:picChg>
        <pc:picChg chg="add del mod">
          <ac:chgData name="jfeng003@citymail.cuny.edu" userId="8c88b22f-d974-4aa8-8a94-0dae114e0aef" providerId="ADAL" clId="{0FEF2F16-3A85-4764-A60F-B088EB62990C}" dt="2021-05-22T04:20:32.223" v="2565"/>
          <ac:picMkLst>
            <pc:docMk/>
            <pc:sldMk cId="3903724467" sldId="1115"/>
            <ac:picMk id="6" creationId="{91DAF848-FAD8-4339-A852-EED156549851}"/>
          </ac:picMkLst>
        </pc:picChg>
        <pc:picChg chg="add del mod">
          <ac:chgData name="jfeng003@citymail.cuny.edu" userId="8c88b22f-d974-4aa8-8a94-0dae114e0aef" providerId="ADAL" clId="{0FEF2F16-3A85-4764-A60F-B088EB62990C}" dt="2021-05-22T04:21:02.640" v="2566"/>
          <ac:picMkLst>
            <pc:docMk/>
            <pc:sldMk cId="3903724467" sldId="1115"/>
            <ac:picMk id="7" creationId="{543F3CEA-8B18-4875-A2BA-219B5B7EC7A7}"/>
          </ac:picMkLst>
        </pc:picChg>
        <pc:picChg chg="add del mod">
          <ac:chgData name="jfeng003@citymail.cuny.edu" userId="8c88b22f-d974-4aa8-8a94-0dae114e0aef" providerId="ADAL" clId="{0FEF2F16-3A85-4764-A60F-B088EB62990C}" dt="2021-05-22T04:21:13.933" v="2567"/>
          <ac:picMkLst>
            <pc:docMk/>
            <pc:sldMk cId="3903724467" sldId="1115"/>
            <ac:picMk id="8" creationId="{1A22C8A3-76C1-4705-A941-8CF61B41BC28}"/>
          </ac:picMkLst>
        </pc:picChg>
        <pc:picChg chg="add del mod">
          <ac:chgData name="jfeng003@citymail.cuny.edu" userId="8c88b22f-d974-4aa8-8a94-0dae114e0aef" providerId="ADAL" clId="{0FEF2F16-3A85-4764-A60F-B088EB62990C}" dt="2021-05-22T04:21:21.879" v="2568"/>
          <ac:picMkLst>
            <pc:docMk/>
            <pc:sldMk cId="3903724467" sldId="1115"/>
            <ac:picMk id="9" creationId="{15481020-A7B9-4BE6-8A50-47BD62B22D77}"/>
          </ac:picMkLst>
        </pc:picChg>
        <pc:picChg chg="add del mod">
          <ac:chgData name="jfeng003@citymail.cuny.edu" userId="8c88b22f-d974-4aa8-8a94-0dae114e0aef" providerId="ADAL" clId="{0FEF2F16-3A85-4764-A60F-B088EB62990C}" dt="2021-05-22T04:22:44.841" v="2569"/>
          <ac:picMkLst>
            <pc:docMk/>
            <pc:sldMk cId="3903724467" sldId="1115"/>
            <ac:picMk id="10" creationId="{8C3441D7-E49B-472B-8CE2-2D895AB8D02E}"/>
          </ac:picMkLst>
        </pc:picChg>
        <pc:picChg chg="add del mod">
          <ac:chgData name="jfeng003@citymail.cuny.edu" userId="8c88b22f-d974-4aa8-8a94-0dae114e0aef" providerId="ADAL" clId="{0FEF2F16-3A85-4764-A60F-B088EB62990C}" dt="2021-05-22T04:35:48.559" v="2584"/>
          <ac:picMkLst>
            <pc:docMk/>
            <pc:sldMk cId="3903724467" sldId="1115"/>
            <ac:picMk id="11" creationId="{F0346002-7F1A-4BB5-8BCE-61B9DFDC1749}"/>
          </ac:picMkLst>
        </pc:picChg>
        <pc:picChg chg="add del mod">
          <ac:chgData name="jfeng003@citymail.cuny.edu" userId="8c88b22f-d974-4aa8-8a94-0dae114e0aef" providerId="ADAL" clId="{0FEF2F16-3A85-4764-A60F-B088EB62990C}" dt="2021-05-22T04:36:10.508" v="2585"/>
          <ac:picMkLst>
            <pc:docMk/>
            <pc:sldMk cId="3903724467" sldId="1115"/>
            <ac:picMk id="12" creationId="{6E5D4035-F6E5-4FF7-967D-8E01A0525C38}"/>
          </ac:picMkLst>
        </pc:picChg>
        <pc:picChg chg="add del mod">
          <ac:chgData name="jfeng003@citymail.cuny.edu" userId="8c88b22f-d974-4aa8-8a94-0dae114e0aef" providerId="ADAL" clId="{0FEF2F16-3A85-4764-A60F-B088EB62990C}" dt="2021-05-22T04:37:15.943" v="2587"/>
          <ac:picMkLst>
            <pc:docMk/>
            <pc:sldMk cId="3903724467" sldId="1115"/>
            <ac:picMk id="13" creationId="{713A420E-36FD-4444-A4FE-B232FC026802}"/>
          </ac:picMkLst>
        </pc:picChg>
        <pc:picChg chg="add del mod">
          <ac:chgData name="jfeng003@citymail.cuny.edu" userId="8c88b22f-d974-4aa8-8a94-0dae114e0aef" providerId="ADAL" clId="{0FEF2F16-3A85-4764-A60F-B088EB62990C}" dt="2021-05-22T04:37:24.784" v="2588"/>
          <ac:picMkLst>
            <pc:docMk/>
            <pc:sldMk cId="3903724467" sldId="1115"/>
            <ac:picMk id="14" creationId="{F08D9743-B921-4587-8EE3-E42A44C079A9}"/>
          </ac:picMkLst>
        </pc:picChg>
        <pc:picChg chg="add del mod">
          <ac:chgData name="jfeng003@citymail.cuny.edu" userId="8c88b22f-d974-4aa8-8a94-0dae114e0aef" providerId="ADAL" clId="{0FEF2F16-3A85-4764-A60F-B088EB62990C}" dt="2021-05-22T04:37:56.431" v="2589"/>
          <ac:picMkLst>
            <pc:docMk/>
            <pc:sldMk cId="3903724467" sldId="1115"/>
            <ac:picMk id="15" creationId="{87202121-DEB1-4D1C-A163-A0B37C947C71}"/>
          </ac:picMkLst>
        </pc:picChg>
        <pc:picChg chg="add del mod">
          <ac:chgData name="jfeng003@citymail.cuny.edu" userId="8c88b22f-d974-4aa8-8a94-0dae114e0aef" providerId="ADAL" clId="{0FEF2F16-3A85-4764-A60F-B088EB62990C}" dt="2021-05-22T04:38:20.209" v="2590"/>
          <ac:picMkLst>
            <pc:docMk/>
            <pc:sldMk cId="3903724467" sldId="1115"/>
            <ac:picMk id="16" creationId="{DED3F8B6-126F-4080-9069-76DBEF679B94}"/>
          </ac:picMkLst>
        </pc:picChg>
        <pc:picChg chg="add del mod">
          <ac:chgData name="jfeng003@citymail.cuny.edu" userId="8c88b22f-d974-4aa8-8a94-0dae114e0aef" providerId="ADAL" clId="{0FEF2F16-3A85-4764-A60F-B088EB62990C}" dt="2021-05-22T04:38:47.663" v="2591"/>
          <ac:picMkLst>
            <pc:docMk/>
            <pc:sldMk cId="3903724467" sldId="1115"/>
            <ac:picMk id="17" creationId="{87317247-0917-48FF-B492-732B677DDA39}"/>
          </ac:picMkLst>
        </pc:picChg>
        <pc:picChg chg="del">
          <ac:chgData name="jfeng003@citymail.cuny.edu" userId="8c88b22f-d974-4aa8-8a94-0dae114e0aef" providerId="ADAL" clId="{0FEF2F16-3A85-4764-A60F-B088EB62990C}" dt="2021-04-23T19:19:09.513" v="2137" actId="478"/>
          <ac:picMkLst>
            <pc:docMk/>
            <pc:sldMk cId="3903724467" sldId="1115"/>
            <ac:picMk id="18" creationId="{37B175B7-116F-4A25-8B14-A8CBFD227D21}"/>
          </ac:picMkLst>
        </pc:picChg>
        <pc:picChg chg="add del mod">
          <ac:chgData name="jfeng003@citymail.cuny.edu" userId="8c88b22f-d974-4aa8-8a94-0dae114e0aef" providerId="ADAL" clId="{0FEF2F16-3A85-4764-A60F-B088EB62990C}" dt="2021-05-22T04:39:04.031" v="2592"/>
          <ac:picMkLst>
            <pc:docMk/>
            <pc:sldMk cId="3903724467" sldId="1115"/>
            <ac:picMk id="18" creationId="{6A2AEA05-BADB-4AB4-890B-9B830EF53640}"/>
          </ac:picMkLst>
        </pc:picChg>
        <pc:picChg chg="add del mod">
          <ac:chgData name="jfeng003@citymail.cuny.edu" userId="8c88b22f-d974-4aa8-8a94-0dae114e0aef" providerId="ADAL" clId="{0FEF2F16-3A85-4764-A60F-B088EB62990C}" dt="2021-05-22T04:41:08.530" v="2593"/>
          <ac:picMkLst>
            <pc:docMk/>
            <pc:sldMk cId="3903724467" sldId="1115"/>
            <ac:picMk id="19" creationId="{B7D83FDF-AD69-4D8D-9520-67A5A7FE75ED}"/>
          </ac:picMkLst>
        </pc:picChg>
        <pc:picChg chg="add mod">
          <ac:chgData name="jfeng003@citymail.cuny.edu" userId="8c88b22f-d974-4aa8-8a94-0dae114e0aef" providerId="ADAL" clId="{0FEF2F16-3A85-4764-A60F-B088EB62990C}" dt="2021-05-22T04:41:08.530" v="2593"/>
          <ac:picMkLst>
            <pc:docMk/>
            <pc:sldMk cId="3903724467" sldId="1115"/>
            <ac:picMk id="20" creationId="{91D9D58A-6A70-40B1-AA91-2A1148D5100E}"/>
          </ac:picMkLst>
        </pc:picChg>
        <pc:picChg chg="add mod">
          <ac:chgData name="jfeng003@citymail.cuny.edu" userId="8c88b22f-d974-4aa8-8a94-0dae114e0aef" providerId="ADAL" clId="{0FEF2F16-3A85-4764-A60F-B088EB62990C}" dt="2021-04-24T02:26:36.465" v="2503" actId="1076"/>
          <ac:picMkLst>
            <pc:docMk/>
            <pc:sldMk cId="3903724467" sldId="1115"/>
            <ac:picMk id="118" creationId="{A3016552-A29E-4874-967D-F8AE4675DEE6}"/>
          </ac:picMkLst>
        </pc:picChg>
        <pc:picChg chg="add del mod">
          <ac:chgData name="jfeng003@citymail.cuny.edu" userId="8c88b22f-d974-4aa8-8a94-0dae114e0aef" providerId="ADAL" clId="{0FEF2F16-3A85-4764-A60F-B088EB62990C}" dt="2021-04-23T19:24:15.188" v="2145"/>
          <ac:picMkLst>
            <pc:docMk/>
            <pc:sldMk cId="3903724467" sldId="1115"/>
            <ac:picMk id="119" creationId="{CA771E2D-0E69-4B17-B263-830E6C49D51D}"/>
          </ac:picMkLst>
        </pc:picChg>
        <pc:picChg chg="del">
          <ac:chgData name="jfeng003@citymail.cuny.edu" userId="8c88b22f-d974-4aa8-8a94-0dae114e0aef" providerId="ADAL" clId="{0FEF2F16-3A85-4764-A60F-B088EB62990C}" dt="2021-04-23T19:19:09.513" v="2137" actId="478"/>
          <ac:picMkLst>
            <pc:docMk/>
            <pc:sldMk cId="3903724467" sldId="1115"/>
            <ac:picMk id="165" creationId="{3D136E08-BEC5-43B2-A428-5F331511E0BE}"/>
          </ac:picMkLst>
        </pc:picChg>
        <pc:picChg chg="del">
          <ac:chgData name="jfeng003@citymail.cuny.edu" userId="8c88b22f-d974-4aa8-8a94-0dae114e0aef" providerId="ADAL" clId="{0FEF2F16-3A85-4764-A60F-B088EB62990C}" dt="2021-04-23T19:19:09.513" v="2137" actId="478"/>
          <ac:picMkLst>
            <pc:docMk/>
            <pc:sldMk cId="3903724467" sldId="1115"/>
            <ac:picMk id="167" creationId="{D928E9DD-7362-4265-8AB7-BC7308FD54FD}"/>
          </ac:picMkLst>
        </pc:picChg>
        <pc:cxnChg chg="add mod">
          <ac:chgData name="jfeng003@citymail.cuny.edu" userId="8c88b22f-d974-4aa8-8a94-0dae114e0aef" providerId="ADAL" clId="{0FEF2F16-3A85-4764-A60F-B088EB62990C}" dt="2021-04-24T02:26:31.426" v="2502" actId="1076"/>
          <ac:cxnSpMkLst>
            <pc:docMk/>
            <pc:sldMk cId="3903724467" sldId="1115"/>
            <ac:cxnSpMk id="133" creationId="{661F567C-343D-42B2-A12A-0A905E2D4CB7}"/>
          </ac:cxnSpMkLst>
        </pc:cxnChg>
        <pc:cxnChg chg="del">
          <ac:chgData name="jfeng003@citymail.cuny.edu" userId="8c88b22f-d974-4aa8-8a94-0dae114e0aef" providerId="ADAL" clId="{0FEF2F16-3A85-4764-A60F-B088EB62990C}" dt="2021-04-23T19:19:09.513" v="2137" actId="478"/>
          <ac:cxnSpMkLst>
            <pc:docMk/>
            <pc:sldMk cId="3903724467" sldId="1115"/>
            <ac:cxnSpMk id="213" creationId="{902D00DC-D153-4BF7-ADBE-2AA894993A9A}"/>
          </ac:cxnSpMkLst>
        </pc:cxnChg>
        <pc:cxnChg chg="del">
          <ac:chgData name="jfeng003@citymail.cuny.edu" userId="8c88b22f-d974-4aa8-8a94-0dae114e0aef" providerId="ADAL" clId="{0FEF2F16-3A85-4764-A60F-B088EB62990C}" dt="2021-04-23T19:19:09.513" v="2137" actId="478"/>
          <ac:cxnSpMkLst>
            <pc:docMk/>
            <pc:sldMk cId="3903724467" sldId="1115"/>
            <ac:cxnSpMk id="214" creationId="{3AA02539-B72E-423F-B7C4-3AC35D8A0353}"/>
          </ac:cxnSpMkLst>
        </pc:cxnChg>
        <pc:cxnChg chg="del">
          <ac:chgData name="jfeng003@citymail.cuny.edu" userId="8c88b22f-d974-4aa8-8a94-0dae114e0aef" providerId="ADAL" clId="{0FEF2F16-3A85-4764-A60F-B088EB62990C}" dt="2021-04-23T19:19:09.513" v="2137" actId="478"/>
          <ac:cxnSpMkLst>
            <pc:docMk/>
            <pc:sldMk cId="3903724467" sldId="1115"/>
            <ac:cxnSpMk id="228" creationId="{204CA9F0-3840-4873-89A4-2CCD5A37ADFC}"/>
          </ac:cxnSpMkLst>
        </pc:cxnChg>
        <pc:cxnChg chg="del">
          <ac:chgData name="jfeng003@citymail.cuny.edu" userId="8c88b22f-d974-4aa8-8a94-0dae114e0aef" providerId="ADAL" clId="{0FEF2F16-3A85-4764-A60F-B088EB62990C}" dt="2021-04-23T19:19:09.513" v="2137" actId="478"/>
          <ac:cxnSpMkLst>
            <pc:docMk/>
            <pc:sldMk cId="3903724467" sldId="1115"/>
            <ac:cxnSpMk id="245" creationId="{BD864B45-118F-4537-A384-2114AB2A3876}"/>
          </ac:cxnSpMkLst>
        </pc:cxnChg>
        <pc:cxnChg chg="del">
          <ac:chgData name="jfeng003@citymail.cuny.edu" userId="8c88b22f-d974-4aa8-8a94-0dae114e0aef" providerId="ADAL" clId="{0FEF2F16-3A85-4764-A60F-B088EB62990C}" dt="2021-04-23T19:19:09.513" v="2137" actId="478"/>
          <ac:cxnSpMkLst>
            <pc:docMk/>
            <pc:sldMk cId="3903724467" sldId="1115"/>
            <ac:cxnSpMk id="260" creationId="{4FDB9DA3-FEBB-4626-8B5F-F722A11CA00A}"/>
          </ac:cxnSpMkLst>
        </pc:cxnChg>
        <pc:cxnChg chg="del">
          <ac:chgData name="jfeng003@citymail.cuny.edu" userId="8c88b22f-d974-4aa8-8a94-0dae114e0aef" providerId="ADAL" clId="{0FEF2F16-3A85-4764-A60F-B088EB62990C}" dt="2021-04-23T19:19:09.513" v="2137" actId="478"/>
          <ac:cxnSpMkLst>
            <pc:docMk/>
            <pc:sldMk cId="3903724467" sldId="1115"/>
            <ac:cxnSpMk id="292" creationId="{8B7C68DD-D998-46C6-B738-479968320497}"/>
          </ac:cxnSpMkLst>
        </pc:cxnChg>
        <pc:cxnChg chg="del">
          <ac:chgData name="jfeng003@citymail.cuny.edu" userId="8c88b22f-d974-4aa8-8a94-0dae114e0aef" providerId="ADAL" clId="{0FEF2F16-3A85-4764-A60F-B088EB62990C}" dt="2021-04-23T19:19:09.513" v="2137" actId="478"/>
          <ac:cxnSpMkLst>
            <pc:docMk/>
            <pc:sldMk cId="3903724467" sldId="1115"/>
            <ac:cxnSpMk id="295" creationId="{45BBA554-444B-4DC9-9773-347F69038B19}"/>
          </ac:cxnSpMkLst>
        </pc:cxnChg>
      </pc:sldChg>
      <pc:sldChg chg="add del">
        <pc:chgData name="jfeng003@citymail.cuny.edu" userId="8c88b22f-d974-4aa8-8a94-0dae114e0aef" providerId="ADAL" clId="{0FEF2F16-3A85-4764-A60F-B088EB62990C}" dt="2021-04-24T02:24:31.387" v="2451" actId="2890"/>
        <pc:sldMkLst>
          <pc:docMk/>
          <pc:sldMk cId="1275378201" sldId="1116"/>
        </pc:sldMkLst>
      </pc:sldChg>
      <pc:sldChg chg="addSp delSp modSp new mod modTransition modAnim">
        <pc:chgData name="jfeng003@citymail.cuny.edu" userId="8c88b22f-d974-4aa8-8a94-0dae114e0aef" providerId="ADAL" clId="{0FEF2F16-3A85-4764-A60F-B088EB62990C}" dt="2021-05-22T05:34:02.168" v="2659"/>
        <pc:sldMkLst>
          <pc:docMk/>
          <pc:sldMk cId="2038919104" sldId="1116"/>
        </pc:sldMkLst>
        <pc:spChg chg="add mod">
          <ac:chgData name="jfeng003@citymail.cuny.edu" userId="8c88b22f-d974-4aa8-8a94-0dae114e0aef" providerId="ADAL" clId="{0FEF2F16-3A85-4764-A60F-B088EB62990C}" dt="2021-04-24T02:25:35.019" v="2501" actId="20577"/>
          <ac:spMkLst>
            <pc:docMk/>
            <pc:sldMk cId="2038919104" sldId="1116"/>
            <ac:spMk id="2" creationId="{D72ADAD3-C912-4A0C-8F13-2862B95AED68}"/>
          </ac:spMkLst>
        </pc:spChg>
        <pc:picChg chg="add del mod">
          <ac:chgData name="jfeng003@citymail.cuny.edu" userId="8c88b22f-d974-4aa8-8a94-0dae114e0aef" providerId="ADAL" clId="{0FEF2F16-3A85-4764-A60F-B088EB62990C}" dt="2021-04-25T19:46:44.297" v="2526"/>
          <ac:picMkLst>
            <pc:docMk/>
            <pc:sldMk cId="2038919104" sldId="1116"/>
            <ac:picMk id="3" creationId="{7F68C99C-B0DB-4652-B25A-42C1F1AF282D}"/>
          </ac:picMkLst>
        </pc:picChg>
        <pc:picChg chg="add del mod">
          <ac:chgData name="jfeng003@citymail.cuny.edu" userId="8c88b22f-d974-4aa8-8a94-0dae114e0aef" providerId="ADAL" clId="{0FEF2F16-3A85-4764-A60F-B088EB62990C}" dt="2021-05-22T05:33:15.635" v="2656"/>
          <ac:picMkLst>
            <pc:docMk/>
            <pc:sldMk cId="2038919104" sldId="1116"/>
            <ac:picMk id="3" creationId="{DD9A1C98-EC9E-4183-B2C7-A2C4DF37AF5B}"/>
          </ac:picMkLst>
        </pc:picChg>
        <pc:picChg chg="add del mod">
          <ac:chgData name="jfeng003@citymail.cuny.edu" userId="8c88b22f-d974-4aa8-8a94-0dae114e0aef" providerId="ADAL" clId="{0FEF2F16-3A85-4764-A60F-B088EB62990C}" dt="2021-05-22T05:33:33.127" v="2657"/>
          <ac:picMkLst>
            <pc:docMk/>
            <pc:sldMk cId="2038919104" sldId="1116"/>
            <ac:picMk id="4" creationId="{3E0A2A34-D3E6-4B7A-9DC8-AB136F64EA74}"/>
          </ac:picMkLst>
        </pc:picChg>
        <pc:picChg chg="add del mod">
          <ac:chgData name="jfeng003@citymail.cuny.edu" userId="8c88b22f-d974-4aa8-8a94-0dae114e0aef" providerId="ADAL" clId="{0FEF2F16-3A85-4764-A60F-B088EB62990C}" dt="2021-04-25T20:13:11.529" v="2537"/>
          <ac:picMkLst>
            <pc:docMk/>
            <pc:sldMk cId="2038919104" sldId="1116"/>
            <ac:picMk id="4" creationId="{992DED71-5B0C-4299-8F26-E4263AAF8C60}"/>
          </ac:picMkLst>
        </pc:picChg>
        <pc:picChg chg="add del mod">
          <ac:chgData name="jfeng003@citymail.cuny.edu" userId="8c88b22f-d974-4aa8-8a94-0dae114e0aef" providerId="ADAL" clId="{0FEF2F16-3A85-4764-A60F-B088EB62990C}" dt="2021-05-22T05:33:48.721" v="2658"/>
          <ac:picMkLst>
            <pc:docMk/>
            <pc:sldMk cId="2038919104" sldId="1116"/>
            <ac:picMk id="5" creationId="{7D82CAE1-58FB-43DF-9EB5-65ACFB6DFFDB}"/>
          </ac:picMkLst>
        </pc:picChg>
        <pc:picChg chg="add del mod">
          <ac:chgData name="jfeng003@citymail.cuny.edu" userId="8c88b22f-d974-4aa8-8a94-0dae114e0aef" providerId="ADAL" clId="{0FEF2F16-3A85-4764-A60F-B088EB62990C}" dt="2021-04-25T20:13:30.018" v="2539"/>
          <ac:picMkLst>
            <pc:docMk/>
            <pc:sldMk cId="2038919104" sldId="1116"/>
            <ac:picMk id="5" creationId="{A388F923-A0A1-4670-93AA-6DA1C71ECB83}"/>
          </ac:picMkLst>
        </pc:picChg>
        <pc:picChg chg="add del mod">
          <ac:chgData name="jfeng003@citymail.cuny.edu" userId="8c88b22f-d974-4aa8-8a94-0dae114e0aef" providerId="ADAL" clId="{0FEF2F16-3A85-4764-A60F-B088EB62990C}" dt="2021-04-25T20:13:49.863" v="2540"/>
          <ac:picMkLst>
            <pc:docMk/>
            <pc:sldMk cId="2038919104" sldId="1116"/>
            <ac:picMk id="6" creationId="{2D5A608D-FEF8-4B65-BA5B-AA8D9497545C}"/>
          </ac:picMkLst>
        </pc:picChg>
        <pc:picChg chg="add del mod">
          <ac:chgData name="jfeng003@citymail.cuny.edu" userId="8c88b22f-d974-4aa8-8a94-0dae114e0aef" providerId="ADAL" clId="{0FEF2F16-3A85-4764-A60F-B088EB62990C}" dt="2021-05-22T05:34:02.168" v="2659"/>
          <ac:picMkLst>
            <pc:docMk/>
            <pc:sldMk cId="2038919104" sldId="1116"/>
            <ac:picMk id="6" creationId="{C8F2EDCF-29DE-4DCF-A3BE-E82E140A1388}"/>
          </ac:picMkLst>
        </pc:picChg>
        <pc:picChg chg="add del mod">
          <ac:chgData name="jfeng003@citymail.cuny.edu" userId="8c88b22f-d974-4aa8-8a94-0dae114e0aef" providerId="ADAL" clId="{0FEF2F16-3A85-4764-A60F-B088EB62990C}" dt="2021-04-25T20:14:14.208" v="2541"/>
          <ac:picMkLst>
            <pc:docMk/>
            <pc:sldMk cId="2038919104" sldId="1116"/>
            <ac:picMk id="7" creationId="{DDD777BE-47BC-493F-8461-FBA181C2A334}"/>
          </ac:picMkLst>
        </pc:picChg>
        <pc:picChg chg="add mod">
          <ac:chgData name="jfeng003@citymail.cuny.edu" userId="8c88b22f-d974-4aa8-8a94-0dae114e0aef" providerId="ADAL" clId="{0FEF2F16-3A85-4764-A60F-B088EB62990C}" dt="2021-05-22T05:34:02.168" v="2659"/>
          <ac:picMkLst>
            <pc:docMk/>
            <pc:sldMk cId="2038919104" sldId="1116"/>
            <ac:picMk id="7" creationId="{F5A99CE8-AF6E-4728-A2D7-39B6F216B593}"/>
          </ac:picMkLst>
        </pc:picChg>
        <pc:picChg chg="add del mod">
          <ac:chgData name="jfeng003@citymail.cuny.edu" userId="8c88b22f-d974-4aa8-8a94-0dae114e0aef" providerId="ADAL" clId="{0FEF2F16-3A85-4764-A60F-B088EB62990C}" dt="2021-04-25T20:14:26.794" v="2542"/>
          <ac:picMkLst>
            <pc:docMk/>
            <pc:sldMk cId="2038919104" sldId="1116"/>
            <ac:picMk id="8" creationId="{F3FC651F-AC4B-4CC1-AB45-A3D0D9B21516}"/>
          </ac:picMkLst>
        </pc:picChg>
        <pc:picChg chg="add del mod">
          <ac:chgData name="jfeng003@citymail.cuny.edu" userId="8c88b22f-d974-4aa8-8a94-0dae114e0aef" providerId="ADAL" clId="{0FEF2F16-3A85-4764-A60F-B088EB62990C}" dt="2021-05-22T04:36:10.508" v="2585"/>
          <ac:picMkLst>
            <pc:docMk/>
            <pc:sldMk cId="2038919104" sldId="1116"/>
            <ac:picMk id="9" creationId="{0F8AAAB9-315D-4D1A-AEA2-E3565516B805}"/>
          </ac:picMkLst>
        </pc:picChg>
      </pc:sldChg>
      <pc:sldChg chg="new del">
        <pc:chgData name="jfeng003@citymail.cuny.edu" userId="8c88b22f-d974-4aa8-8a94-0dae114e0aef" providerId="ADAL" clId="{0FEF2F16-3A85-4764-A60F-B088EB62990C}" dt="2021-04-24T02:24:39.274" v="2453" actId="47"/>
        <pc:sldMkLst>
          <pc:docMk/>
          <pc:sldMk cId="3612358509" sldId="1116"/>
        </pc:sldMkLst>
      </pc:sldChg>
    </pc:docChg>
  </pc:docChgLst>
  <pc:docChgLst>
    <pc:chgData name="JINGLUN FENG" userId="8c88b22f-d974-4aa8-8a94-0dae114e0aef" providerId="ADAL" clId="{B36E0D09-3500-4786-AF0E-01D6220D252F}"/>
    <pc:docChg chg="undo custSel mod addSld delSld modSld sldOrd addSection delSection modSection modShowInfo">
      <pc:chgData name="JINGLUN FENG" userId="8c88b22f-d974-4aa8-8a94-0dae114e0aef" providerId="ADAL" clId="{B36E0D09-3500-4786-AF0E-01D6220D252F}" dt="2021-01-29T19:57:07.748" v="9550" actId="20577"/>
      <pc:docMkLst>
        <pc:docMk/>
      </pc:docMkLst>
      <pc:sldChg chg="modSp add del mod">
        <pc:chgData name="JINGLUN FENG" userId="8c88b22f-d974-4aa8-8a94-0dae114e0aef" providerId="ADAL" clId="{B36E0D09-3500-4786-AF0E-01D6220D252F}" dt="2021-01-25T19:22:34.716" v="3126" actId="47"/>
        <pc:sldMkLst>
          <pc:docMk/>
          <pc:sldMk cId="460558543" sldId="256"/>
        </pc:sldMkLst>
        <pc:picChg chg="mod">
          <ac:chgData name="JINGLUN FENG" userId="8c88b22f-d974-4aa8-8a94-0dae114e0aef" providerId="ADAL" clId="{B36E0D09-3500-4786-AF0E-01D6220D252F}" dt="2021-01-25T19:22:30.061" v="3124" actId="1076"/>
          <ac:picMkLst>
            <pc:docMk/>
            <pc:sldMk cId="460558543" sldId="256"/>
            <ac:picMk id="5" creationId="{93D2325E-0AE7-4C18-AE1B-91CB49695799}"/>
          </ac:picMkLst>
        </pc:picChg>
      </pc:sldChg>
      <pc:sldChg chg="addSp delSp modSp del mod ord">
        <pc:chgData name="JINGLUN FENG" userId="8c88b22f-d974-4aa8-8a94-0dae114e0aef" providerId="ADAL" clId="{B36E0D09-3500-4786-AF0E-01D6220D252F}" dt="2021-01-25T17:33:08.092" v="2680" actId="47"/>
        <pc:sldMkLst>
          <pc:docMk/>
          <pc:sldMk cId="1830281426" sldId="365"/>
        </pc:sldMkLst>
        <pc:spChg chg="del">
          <ac:chgData name="JINGLUN FENG" userId="8c88b22f-d974-4aa8-8a94-0dae114e0aef" providerId="ADAL" clId="{B36E0D09-3500-4786-AF0E-01D6220D252F}" dt="2021-01-25T03:12:12.974" v="981" actId="478"/>
          <ac:spMkLst>
            <pc:docMk/>
            <pc:sldMk cId="1830281426" sldId="365"/>
            <ac:spMk id="8" creationId="{85D50C9C-6C41-4BDF-B084-46E55125D28C}"/>
          </ac:spMkLst>
        </pc:spChg>
        <pc:spChg chg="del">
          <ac:chgData name="JINGLUN FENG" userId="8c88b22f-d974-4aa8-8a94-0dae114e0aef" providerId="ADAL" clId="{B36E0D09-3500-4786-AF0E-01D6220D252F}" dt="2021-01-25T03:12:11.658" v="980" actId="478"/>
          <ac:spMkLst>
            <pc:docMk/>
            <pc:sldMk cId="1830281426" sldId="365"/>
            <ac:spMk id="9" creationId="{A5D8FE3A-58BB-4582-B55B-17CB900A8C4E}"/>
          </ac:spMkLst>
        </pc:spChg>
        <pc:spChg chg="add mod">
          <ac:chgData name="JINGLUN FENG" userId="8c88b22f-d974-4aa8-8a94-0dae114e0aef" providerId="ADAL" clId="{B36E0D09-3500-4786-AF0E-01D6220D252F}" dt="2021-01-25T03:12:40.625" v="1012" actId="6549"/>
          <ac:spMkLst>
            <pc:docMk/>
            <pc:sldMk cId="1830281426" sldId="365"/>
            <ac:spMk id="10" creationId="{464E9C6D-9359-4D48-9984-B65DCED81EE6}"/>
          </ac:spMkLst>
        </pc:spChg>
      </pc:sldChg>
      <pc:sldChg chg="addSp delSp modSp mod delAnim modAnim">
        <pc:chgData name="JINGLUN FENG" userId="8c88b22f-d974-4aa8-8a94-0dae114e0aef" providerId="ADAL" clId="{B36E0D09-3500-4786-AF0E-01D6220D252F}" dt="2021-01-26T04:02:59.324" v="6904" actId="27636"/>
        <pc:sldMkLst>
          <pc:docMk/>
          <pc:sldMk cId="367487722" sldId="371"/>
        </pc:sldMkLst>
        <pc:spChg chg="del mod">
          <ac:chgData name="JINGLUN FENG" userId="8c88b22f-d974-4aa8-8a94-0dae114e0aef" providerId="ADAL" clId="{B36E0D09-3500-4786-AF0E-01D6220D252F}" dt="2021-01-25T21:40:13.984" v="4148" actId="478"/>
          <ac:spMkLst>
            <pc:docMk/>
            <pc:sldMk cId="367487722" sldId="371"/>
            <ac:spMk id="5" creationId="{6384460D-A291-4F92-AF3F-74DE4EEC5A95}"/>
          </ac:spMkLst>
        </pc:spChg>
        <pc:spChg chg="del mod">
          <ac:chgData name="JINGLUN FENG" userId="8c88b22f-d974-4aa8-8a94-0dae114e0aef" providerId="ADAL" clId="{B36E0D09-3500-4786-AF0E-01D6220D252F}" dt="2021-01-25T21:40:13.984" v="4148" actId="478"/>
          <ac:spMkLst>
            <pc:docMk/>
            <pc:sldMk cId="367487722" sldId="371"/>
            <ac:spMk id="7" creationId="{0BE2B06F-8724-4C09-890D-17809A20315B}"/>
          </ac:spMkLst>
        </pc:spChg>
        <pc:spChg chg="del mod">
          <ac:chgData name="JINGLUN FENG" userId="8c88b22f-d974-4aa8-8a94-0dae114e0aef" providerId="ADAL" clId="{B36E0D09-3500-4786-AF0E-01D6220D252F}" dt="2021-01-25T21:40:13.984" v="4148" actId="478"/>
          <ac:spMkLst>
            <pc:docMk/>
            <pc:sldMk cId="367487722" sldId="371"/>
            <ac:spMk id="8" creationId="{1F65BF89-4F51-4CD2-AAF5-BB4DFD6DF808}"/>
          </ac:spMkLst>
        </pc:spChg>
        <pc:spChg chg="del mod">
          <ac:chgData name="JINGLUN FENG" userId="8c88b22f-d974-4aa8-8a94-0dae114e0aef" providerId="ADAL" clId="{B36E0D09-3500-4786-AF0E-01D6220D252F}" dt="2021-01-25T21:40:13.984" v="4148" actId="478"/>
          <ac:spMkLst>
            <pc:docMk/>
            <pc:sldMk cId="367487722" sldId="371"/>
            <ac:spMk id="10" creationId="{9AE4372D-22FB-482B-8305-69ABBACF4BE1}"/>
          </ac:spMkLst>
        </pc:spChg>
        <pc:spChg chg="del">
          <ac:chgData name="JINGLUN FENG" userId="8c88b22f-d974-4aa8-8a94-0dae114e0aef" providerId="ADAL" clId="{B36E0D09-3500-4786-AF0E-01D6220D252F}" dt="2021-01-25T03:14:37.802" v="1089" actId="478"/>
          <ac:spMkLst>
            <pc:docMk/>
            <pc:sldMk cId="367487722" sldId="371"/>
            <ac:spMk id="11" creationId="{C12A6CDA-5EA4-4A27-9A31-0FBF6D26FA42}"/>
          </ac:spMkLst>
        </pc:spChg>
        <pc:spChg chg="del mod">
          <ac:chgData name="JINGLUN FENG" userId="8c88b22f-d974-4aa8-8a94-0dae114e0aef" providerId="ADAL" clId="{B36E0D09-3500-4786-AF0E-01D6220D252F}" dt="2021-01-25T21:40:31.258" v="4149" actId="478"/>
          <ac:spMkLst>
            <pc:docMk/>
            <pc:sldMk cId="367487722" sldId="371"/>
            <ac:spMk id="12" creationId="{E820995B-6541-4B06-9F8D-94D6A948284C}"/>
          </ac:spMkLst>
        </pc:spChg>
        <pc:spChg chg="mod">
          <ac:chgData name="JINGLUN FENG" userId="8c88b22f-d974-4aa8-8a94-0dae114e0aef" providerId="ADAL" clId="{B36E0D09-3500-4786-AF0E-01D6220D252F}" dt="2021-01-26T04:02:59.324" v="6904" actId="27636"/>
          <ac:spMkLst>
            <pc:docMk/>
            <pc:sldMk cId="367487722" sldId="371"/>
            <ac:spMk id="21" creationId="{6DDB7F98-79C3-491F-9949-1E2D759E91D8}"/>
          </ac:spMkLst>
        </pc:spChg>
        <pc:spChg chg="del mod">
          <ac:chgData name="JINGLUN FENG" userId="8c88b22f-d974-4aa8-8a94-0dae114e0aef" providerId="ADAL" clId="{B36E0D09-3500-4786-AF0E-01D6220D252F}" dt="2021-01-25T21:40:13.984" v="4148" actId="478"/>
          <ac:spMkLst>
            <pc:docMk/>
            <pc:sldMk cId="367487722" sldId="371"/>
            <ac:spMk id="22" creationId="{96AE923C-D929-46F7-8E17-69C7759BA4AB}"/>
          </ac:spMkLst>
        </pc:spChg>
        <pc:spChg chg="del">
          <ac:chgData name="JINGLUN FENG" userId="8c88b22f-d974-4aa8-8a94-0dae114e0aef" providerId="ADAL" clId="{B36E0D09-3500-4786-AF0E-01D6220D252F}" dt="2021-01-25T03:14:37.802" v="1089" actId="478"/>
          <ac:spMkLst>
            <pc:docMk/>
            <pc:sldMk cId="367487722" sldId="371"/>
            <ac:spMk id="26" creationId="{051FCFBB-D6BE-4000-855D-C8F71095EF5B}"/>
          </ac:spMkLst>
        </pc:spChg>
        <pc:spChg chg="del mod">
          <ac:chgData name="JINGLUN FENG" userId="8c88b22f-d974-4aa8-8a94-0dae114e0aef" providerId="ADAL" clId="{B36E0D09-3500-4786-AF0E-01D6220D252F}" dt="2021-01-25T21:40:13.984" v="4148" actId="478"/>
          <ac:spMkLst>
            <pc:docMk/>
            <pc:sldMk cId="367487722" sldId="371"/>
            <ac:spMk id="27" creationId="{B17C3F17-7CB7-4078-AD0C-AE52394E3D31}"/>
          </ac:spMkLst>
        </pc:spChg>
        <pc:spChg chg="del mod">
          <ac:chgData name="JINGLUN FENG" userId="8c88b22f-d974-4aa8-8a94-0dae114e0aef" providerId="ADAL" clId="{B36E0D09-3500-4786-AF0E-01D6220D252F}" dt="2021-01-25T21:40:13.984" v="4148" actId="478"/>
          <ac:spMkLst>
            <pc:docMk/>
            <pc:sldMk cId="367487722" sldId="371"/>
            <ac:spMk id="31" creationId="{5EF89EB2-BBAB-4588-8007-2A3C9ED60040}"/>
          </ac:spMkLst>
        </pc:spChg>
        <pc:spChg chg="mod">
          <ac:chgData name="JINGLUN FENG" userId="8c88b22f-d974-4aa8-8a94-0dae114e0aef" providerId="ADAL" clId="{B36E0D09-3500-4786-AF0E-01D6220D252F}" dt="2021-01-25T17:34:14.643" v="2689" actId="1076"/>
          <ac:spMkLst>
            <pc:docMk/>
            <pc:sldMk cId="367487722" sldId="371"/>
            <ac:spMk id="33" creationId="{DD4923B7-26A4-457D-99DE-387A64D1F683}"/>
          </ac:spMkLst>
        </pc:spChg>
        <pc:spChg chg="mod">
          <ac:chgData name="JINGLUN FENG" userId="8c88b22f-d974-4aa8-8a94-0dae114e0aef" providerId="ADAL" clId="{B36E0D09-3500-4786-AF0E-01D6220D252F}" dt="2021-01-25T03:14:38.383" v="1090"/>
          <ac:spMkLst>
            <pc:docMk/>
            <pc:sldMk cId="367487722" sldId="371"/>
            <ac:spMk id="34" creationId="{14ED73DB-BAAE-4949-B392-8A2DED6B59DC}"/>
          </ac:spMkLst>
        </pc:spChg>
        <pc:spChg chg="mod">
          <ac:chgData name="JINGLUN FENG" userId="8c88b22f-d974-4aa8-8a94-0dae114e0aef" providerId="ADAL" clId="{B36E0D09-3500-4786-AF0E-01D6220D252F}" dt="2021-01-25T03:14:38.383" v="1090"/>
          <ac:spMkLst>
            <pc:docMk/>
            <pc:sldMk cId="367487722" sldId="371"/>
            <ac:spMk id="35" creationId="{62D275C5-D4B5-4534-A9BC-98F438BE58BB}"/>
          </ac:spMkLst>
        </pc:spChg>
        <pc:spChg chg="del mod">
          <ac:chgData name="JINGLUN FENG" userId="8c88b22f-d974-4aa8-8a94-0dae114e0aef" providerId="ADAL" clId="{B36E0D09-3500-4786-AF0E-01D6220D252F}" dt="2021-01-25T21:40:13.984" v="4148" actId="478"/>
          <ac:spMkLst>
            <pc:docMk/>
            <pc:sldMk cId="367487722" sldId="371"/>
            <ac:spMk id="37" creationId="{899B15DB-A73E-49D7-9ABE-BCB51F136BD5}"/>
          </ac:spMkLst>
        </pc:spChg>
        <pc:spChg chg="mod">
          <ac:chgData name="JINGLUN FENG" userId="8c88b22f-d974-4aa8-8a94-0dae114e0aef" providerId="ADAL" clId="{B36E0D09-3500-4786-AF0E-01D6220D252F}" dt="2021-01-25T17:34:19.625" v="2691" actId="1076"/>
          <ac:spMkLst>
            <pc:docMk/>
            <pc:sldMk cId="367487722" sldId="371"/>
            <ac:spMk id="38" creationId="{95DD8EF8-86C8-4876-8376-5E63D38BAFCA}"/>
          </ac:spMkLst>
        </pc:spChg>
        <pc:spChg chg="mod">
          <ac:chgData name="JINGLUN FENG" userId="8c88b22f-d974-4aa8-8a94-0dae114e0aef" providerId="ADAL" clId="{B36E0D09-3500-4786-AF0E-01D6220D252F}" dt="2021-01-25T17:33:58.221" v="2687" actId="1076"/>
          <ac:spMkLst>
            <pc:docMk/>
            <pc:sldMk cId="367487722" sldId="371"/>
            <ac:spMk id="39" creationId="{C28BED6A-589F-4842-986B-AC427153E070}"/>
          </ac:spMkLst>
        </pc:spChg>
        <pc:spChg chg="del mod">
          <ac:chgData name="JINGLUN FENG" userId="8c88b22f-d974-4aa8-8a94-0dae114e0aef" providerId="ADAL" clId="{B36E0D09-3500-4786-AF0E-01D6220D252F}" dt="2021-01-25T21:40:31.258" v="4149" actId="478"/>
          <ac:spMkLst>
            <pc:docMk/>
            <pc:sldMk cId="367487722" sldId="371"/>
            <ac:spMk id="42" creationId="{E7FC6956-12D1-4671-A3C1-C57D39D37A8B}"/>
          </ac:spMkLst>
        </pc:spChg>
        <pc:spChg chg="add mod">
          <ac:chgData name="JINGLUN FENG" userId="8c88b22f-d974-4aa8-8a94-0dae114e0aef" providerId="ADAL" clId="{B36E0D09-3500-4786-AF0E-01D6220D252F}" dt="2021-01-26T04:02:12.937" v="6892" actId="1076"/>
          <ac:spMkLst>
            <pc:docMk/>
            <pc:sldMk cId="367487722" sldId="371"/>
            <ac:spMk id="46" creationId="{D34F16B7-1EC2-40A5-B9BA-EA480B0E9AFF}"/>
          </ac:spMkLst>
        </pc:spChg>
        <pc:spChg chg="mod topLvl">
          <ac:chgData name="JINGLUN FENG" userId="8c88b22f-d974-4aa8-8a94-0dae114e0aef" providerId="ADAL" clId="{B36E0D09-3500-4786-AF0E-01D6220D252F}" dt="2021-01-26T04:02:01.884" v="6889" actId="1076"/>
          <ac:spMkLst>
            <pc:docMk/>
            <pc:sldMk cId="367487722" sldId="371"/>
            <ac:spMk id="49" creationId="{881B203B-88BD-4FB3-B47E-4BBCB0FFED76}"/>
          </ac:spMkLst>
        </pc:spChg>
        <pc:spChg chg="mod topLvl">
          <ac:chgData name="JINGLUN FENG" userId="8c88b22f-d974-4aa8-8a94-0dae114e0aef" providerId="ADAL" clId="{B36E0D09-3500-4786-AF0E-01D6220D252F}" dt="2021-01-26T04:02:01.884" v="6889" actId="1076"/>
          <ac:spMkLst>
            <pc:docMk/>
            <pc:sldMk cId="367487722" sldId="371"/>
            <ac:spMk id="50" creationId="{7CDAD4B6-DC73-45AF-AD96-C201EC2BC064}"/>
          </ac:spMkLst>
        </pc:spChg>
        <pc:spChg chg="mod topLvl">
          <ac:chgData name="JINGLUN FENG" userId="8c88b22f-d974-4aa8-8a94-0dae114e0aef" providerId="ADAL" clId="{B36E0D09-3500-4786-AF0E-01D6220D252F}" dt="2021-01-26T04:02:01.884" v="6889" actId="1076"/>
          <ac:spMkLst>
            <pc:docMk/>
            <pc:sldMk cId="367487722" sldId="371"/>
            <ac:spMk id="51" creationId="{128A36CD-7F56-4D83-9CA5-5CBE6239076C}"/>
          </ac:spMkLst>
        </pc:spChg>
        <pc:spChg chg="mod topLvl">
          <ac:chgData name="JINGLUN FENG" userId="8c88b22f-d974-4aa8-8a94-0dae114e0aef" providerId="ADAL" clId="{B36E0D09-3500-4786-AF0E-01D6220D252F}" dt="2021-01-26T04:02:01.884" v="6889" actId="1076"/>
          <ac:spMkLst>
            <pc:docMk/>
            <pc:sldMk cId="367487722" sldId="371"/>
            <ac:spMk id="52" creationId="{CBD4874F-2895-4F88-9A4D-6C4648920F65}"/>
          </ac:spMkLst>
        </pc:spChg>
        <pc:spChg chg="mod topLvl">
          <ac:chgData name="JINGLUN FENG" userId="8c88b22f-d974-4aa8-8a94-0dae114e0aef" providerId="ADAL" clId="{B36E0D09-3500-4786-AF0E-01D6220D252F}" dt="2021-01-26T04:02:01.884" v="6889" actId="1076"/>
          <ac:spMkLst>
            <pc:docMk/>
            <pc:sldMk cId="367487722" sldId="371"/>
            <ac:spMk id="53" creationId="{5E352199-BC9B-44A1-A647-14CE321CBC6B}"/>
          </ac:spMkLst>
        </pc:spChg>
        <pc:spChg chg="mod topLvl">
          <ac:chgData name="JINGLUN FENG" userId="8c88b22f-d974-4aa8-8a94-0dae114e0aef" providerId="ADAL" clId="{B36E0D09-3500-4786-AF0E-01D6220D252F}" dt="2021-01-26T04:02:01.884" v="6889" actId="1076"/>
          <ac:spMkLst>
            <pc:docMk/>
            <pc:sldMk cId="367487722" sldId="371"/>
            <ac:spMk id="54" creationId="{CCF19625-0BA0-4477-A062-771E7618E37A}"/>
          </ac:spMkLst>
        </pc:spChg>
        <pc:spChg chg="mod topLvl">
          <ac:chgData name="JINGLUN FENG" userId="8c88b22f-d974-4aa8-8a94-0dae114e0aef" providerId="ADAL" clId="{B36E0D09-3500-4786-AF0E-01D6220D252F}" dt="2021-01-26T04:02:01.884" v="6889" actId="1076"/>
          <ac:spMkLst>
            <pc:docMk/>
            <pc:sldMk cId="367487722" sldId="371"/>
            <ac:spMk id="60" creationId="{689BA741-4503-4F63-8B68-1FD767E9912A}"/>
          </ac:spMkLst>
        </pc:spChg>
        <pc:spChg chg="add del">
          <ac:chgData name="JINGLUN FENG" userId="8c88b22f-d974-4aa8-8a94-0dae114e0aef" providerId="ADAL" clId="{B36E0D09-3500-4786-AF0E-01D6220D252F}" dt="2021-01-25T21:53:13.051" v="4281"/>
          <ac:spMkLst>
            <pc:docMk/>
            <pc:sldMk cId="367487722" sldId="371"/>
            <ac:spMk id="69" creationId="{F3424945-6D58-4C6D-A62D-F9F6A966E46A}"/>
          </ac:spMkLst>
        </pc:spChg>
        <pc:spChg chg="add mod">
          <ac:chgData name="JINGLUN FENG" userId="8c88b22f-d974-4aa8-8a94-0dae114e0aef" providerId="ADAL" clId="{B36E0D09-3500-4786-AF0E-01D6220D252F}" dt="2021-01-26T04:02:01.884" v="6889" actId="1076"/>
          <ac:spMkLst>
            <pc:docMk/>
            <pc:sldMk cId="367487722" sldId="371"/>
            <ac:spMk id="77" creationId="{7A91D78E-395D-433A-9FEC-B04BF58A0C3F}"/>
          </ac:spMkLst>
        </pc:spChg>
        <pc:spChg chg="add mod">
          <ac:chgData name="JINGLUN FENG" userId="8c88b22f-d974-4aa8-8a94-0dae114e0aef" providerId="ADAL" clId="{B36E0D09-3500-4786-AF0E-01D6220D252F}" dt="2021-01-26T04:02:07.703" v="6890" actId="1076"/>
          <ac:spMkLst>
            <pc:docMk/>
            <pc:sldMk cId="367487722" sldId="371"/>
            <ac:spMk id="81" creationId="{8339969C-C265-4153-A072-1E4D9D47466C}"/>
          </ac:spMkLst>
        </pc:spChg>
        <pc:grpChg chg="del">
          <ac:chgData name="JINGLUN FENG" userId="8c88b22f-d974-4aa8-8a94-0dae114e0aef" providerId="ADAL" clId="{B36E0D09-3500-4786-AF0E-01D6220D252F}" dt="2021-01-25T03:14:37.802" v="1089" actId="478"/>
          <ac:grpSpMkLst>
            <pc:docMk/>
            <pc:sldMk cId="367487722" sldId="371"/>
            <ac:grpSpMk id="15" creationId="{4FEE4503-5860-4B18-AE1B-5AF730441730}"/>
          </ac:grpSpMkLst>
        </pc:grpChg>
        <pc:grpChg chg="del">
          <ac:chgData name="JINGLUN FENG" userId="8c88b22f-d974-4aa8-8a94-0dae114e0aef" providerId="ADAL" clId="{B36E0D09-3500-4786-AF0E-01D6220D252F}" dt="2021-01-25T03:14:37.802" v="1089" actId="478"/>
          <ac:grpSpMkLst>
            <pc:docMk/>
            <pc:sldMk cId="367487722" sldId="371"/>
            <ac:grpSpMk id="17" creationId="{B8E81FE7-FB57-4C37-948C-FD4DF05450EC}"/>
          </ac:grpSpMkLst>
        </pc:grpChg>
        <pc:grpChg chg="del">
          <ac:chgData name="JINGLUN FENG" userId="8c88b22f-d974-4aa8-8a94-0dae114e0aef" providerId="ADAL" clId="{B36E0D09-3500-4786-AF0E-01D6220D252F}" dt="2021-01-25T03:14:37.802" v="1089" actId="478"/>
          <ac:grpSpMkLst>
            <pc:docMk/>
            <pc:sldMk cId="367487722" sldId="371"/>
            <ac:grpSpMk id="18" creationId="{EA68AFE3-BD5D-40D5-A58D-D0B5636F63BE}"/>
          </ac:grpSpMkLst>
        </pc:grpChg>
        <pc:grpChg chg="add del mod">
          <ac:chgData name="JINGLUN FENG" userId="8c88b22f-d974-4aa8-8a94-0dae114e0aef" providerId="ADAL" clId="{B36E0D09-3500-4786-AF0E-01D6220D252F}" dt="2021-01-25T21:40:35.979" v="4150" actId="478"/>
          <ac:grpSpMkLst>
            <pc:docMk/>
            <pc:sldMk cId="367487722" sldId="371"/>
            <ac:grpSpMk id="30" creationId="{08BE42BA-AE38-4171-B1F9-9C6A6359386E}"/>
          </ac:grpSpMkLst>
        </pc:grpChg>
        <pc:grpChg chg="add del mod">
          <ac:chgData name="JINGLUN FENG" userId="8c88b22f-d974-4aa8-8a94-0dae114e0aef" providerId="ADAL" clId="{B36E0D09-3500-4786-AF0E-01D6220D252F}" dt="2021-01-25T21:51:54.776" v="4270" actId="165"/>
          <ac:grpSpMkLst>
            <pc:docMk/>
            <pc:sldMk cId="367487722" sldId="371"/>
            <ac:grpSpMk id="48" creationId="{BFFA8941-BA88-4FDD-ACB5-277ACB0B87CC}"/>
          </ac:grpSpMkLst>
        </pc:grpChg>
        <pc:picChg chg="del mod">
          <ac:chgData name="JINGLUN FENG" userId="8c88b22f-d974-4aa8-8a94-0dae114e0aef" providerId="ADAL" clId="{B36E0D09-3500-4786-AF0E-01D6220D252F}" dt="2021-01-25T21:40:13.984" v="4148" actId="478"/>
          <ac:picMkLst>
            <pc:docMk/>
            <pc:sldMk cId="367487722" sldId="371"/>
            <ac:picMk id="23" creationId="{B898A70A-334E-4529-9D10-57FFF9A61500}"/>
          </ac:picMkLst>
        </pc:picChg>
        <pc:picChg chg="mod">
          <ac:chgData name="JINGLUN FENG" userId="8c88b22f-d974-4aa8-8a94-0dae114e0aef" providerId="ADAL" clId="{B36E0D09-3500-4786-AF0E-01D6220D252F}" dt="2021-01-25T03:14:38.383" v="1090"/>
          <ac:picMkLst>
            <pc:docMk/>
            <pc:sldMk cId="367487722" sldId="371"/>
            <ac:picMk id="32" creationId="{AF578ADF-9AA3-404E-BEEB-9810C2FB5912}"/>
          </ac:picMkLst>
        </pc:picChg>
        <pc:picChg chg="mod">
          <ac:chgData name="JINGLUN FENG" userId="8c88b22f-d974-4aa8-8a94-0dae114e0aef" providerId="ADAL" clId="{B36E0D09-3500-4786-AF0E-01D6220D252F}" dt="2021-01-25T03:14:38.383" v="1090"/>
          <ac:picMkLst>
            <pc:docMk/>
            <pc:sldMk cId="367487722" sldId="371"/>
            <ac:picMk id="36" creationId="{A52655A5-2DE4-4BC1-A200-6C1D11998B34}"/>
          </ac:picMkLst>
        </pc:picChg>
        <pc:picChg chg="mod">
          <ac:chgData name="JINGLUN FENG" userId="8c88b22f-d974-4aa8-8a94-0dae114e0aef" providerId="ADAL" clId="{B36E0D09-3500-4786-AF0E-01D6220D252F}" dt="2021-01-25T03:14:38.383" v="1090"/>
          <ac:picMkLst>
            <pc:docMk/>
            <pc:sldMk cId="367487722" sldId="371"/>
            <ac:picMk id="40" creationId="{6E60610A-33AD-4FF5-A1B9-5AFEE9C213CD}"/>
          </ac:picMkLst>
        </pc:picChg>
        <pc:picChg chg="mod">
          <ac:chgData name="JINGLUN FENG" userId="8c88b22f-d974-4aa8-8a94-0dae114e0aef" providerId="ADAL" clId="{B36E0D09-3500-4786-AF0E-01D6220D252F}" dt="2021-01-25T03:14:38.383" v="1090"/>
          <ac:picMkLst>
            <pc:docMk/>
            <pc:sldMk cId="367487722" sldId="371"/>
            <ac:picMk id="41" creationId="{6EBBCD44-A219-4D69-BAF7-7B0CEAE463A8}"/>
          </ac:picMkLst>
        </pc:picChg>
        <pc:picChg chg="del">
          <ac:chgData name="JINGLUN FENG" userId="8c88b22f-d974-4aa8-8a94-0dae114e0aef" providerId="ADAL" clId="{B36E0D09-3500-4786-AF0E-01D6220D252F}" dt="2021-01-25T03:14:37.802" v="1089" actId="478"/>
          <ac:picMkLst>
            <pc:docMk/>
            <pc:sldMk cId="367487722" sldId="371"/>
            <ac:picMk id="43" creationId="{AAB0F020-4CCB-4209-8046-E9AA1489F511}"/>
          </ac:picMkLst>
        </pc:picChg>
        <pc:picChg chg="add del mod">
          <ac:chgData name="JINGLUN FENG" userId="8c88b22f-d974-4aa8-8a94-0dae114e0aef" providerId="ADAL" clId="{B36E0D09-3500-4786-AF0E-01D6220D252F}" dt="2021-01-25T21:48:16.024" v="4224" actId="478"/>
          <ac:picMkLst>
            <pc:docMk/>
            <pc:sldMk cId="367487722" sldId="371"/>
            <ac:picMk id="45" creationId="{82909FE3-FD1D-4AA0-8B10-0E3C81148FE7}"/>
          </ac:picMkLst>
        </pc:picChg>
        <pc:picChg chg="add mod">
          <ac:chgData name="JINGLUN FENG" userId="8c88b22f-d974-4aa8-8a94-0dae114e0aef" providerId="ADAL" clId="{B36E0D09-3500-4786-AF0E-01D6220D252F}" dt="2021-01-26T04:02:01.884" v="6889" actId="1076"/>
          <ac:picMkLst>
            <pc:docMk/>
            <pc:sldMk cId="367487722" sldId="371"/>
            <ac:picMk id="47" creationId="{BFB4DA1F-E2C6-4C25-892F-FDEEC869F050}"/>
          </ac:picMkLst>
        </pc:picChg>
        <pc:picChg chg="add mod">
          <ac:chgData name="JINGLUN FENG" userId="8c88b22f-d974-4aa8-8a94-0dae114e0aef" providerId="ADAL" clId="{B36E0D09-3500-4786-AF0E-01D6220D252F}" dt="2021-01-26T04:02:01.884" v="6889" actId="1076"/>
          <ac:picMkLst>
            <pc:docMk/>
            <pc:sldMk cId="367487722" sldId="371"/>
            <ac:picMk id="70" creationId="{697B5CE4-E716-4DF1-B9B2-E3726FAB6870}"/>
          </ac:picMkLst>
        </pc:picChg>
        <pc:picChg chg="add mod">
          <ac:chgData name="JINGLUN FENG" userId="8c88b22f-d974-4aa8-8a94-0dae114e0aef" providerId="ADAL" clId="{B36E0D09-3500-4786-AF0E-01D6220D252F}" dt="2021-01-26T04:02:01.884" v="6889" actId="1076"/>
          <ac:picMkLst>
            <pc:docMk/>
            <pc:sldMk cId="367487722" sldId="371"/>
            <ac:picMk id="71" creationId="{08760B58-411E-49CB-B88C-56CC250C3F8D}"/>
          </ac:picMkLst>
        </pc:picChg>
        <pc:picChg chg="add del mod">
          <ac:chgData name="JINGLUN FENG" userId="8c88b22f-d974-4aa8-8a94-0dae114e0aef" providerId="ADAL" clId="{B36E0D09-3500-4786-AF0E-01D6220D252F}" dt="2021-01-25T21:58:42.940" v="4372" actId="478"/>
          <ac:picMkLst>
            <pc:docMk/>
            <pc:sldMk cId="367487722" sldId="371"/>
            <ac:picMk id="78" creationId="{7E9C516A-7C7C-44FC-B7AA-D491571EE1AF}"/>
          </ac:picMkLst>
        </pc:picChg>
        <pc:picChg chg="add mod">
          <ac:chgData name="JINGLUN FENG" userId="8c88b22f-d974-4aa8-8a94-0dae114e0aef" providerId="ADAL" clId="{B36E0D09-3500-4786-AF0E-01D6220D252F}" dt="2021-01-26T04:02:07.703" v="6890" actId="1076"/>
          <ac:picMkLst>
            <pc:docMk/>
            <pc:sldMk cId="367487722" sldId="371"/>
            <ac:picMk id="79" creationId="{69E3D59E-20E1-4241-BDCC-CBAA830D22B1}"/>
          </ac:picMkLst>
        </pc:picChg>
        <pc:picChg chg="add mod">
          <ac:chgData name="JINGLUN FENG" userId="8c88b22f-d974-4aa8-8a94-0dae114e0aef" providerId="ADAL" clId="{B36E0D09-3500-4786-AF0E-01D6220D252F}" dt="2021-01-26T04:02:07.703" v="6890" actId="1076"/>
          <ac:picMkLst>
            <pc:docMk/>
            <pc:sldMk cId="367487722" sldId="371"/>
            <ac:picMk id="80" creationId="{B975E5F4-F54A-4E67-91D7-8EBCF74DB28F}"/>
          </ac:picMkLst>
        </pc:picChg>
        <pc:cxnChg chg="del mod">
          <ac:chgData name="JINGLUN FENG" userId="8c88b22f-d974-4aa8-8a94-0dae114e0aef" providerId="ADAL" clId="{B36E0D09-3500-4786-AF0E-01D6220D252F}" dt="2021-01-25T21:40:13.984" v="4148" actId="478"/>
          <ac:cxnSpMkLst>
            <pc:docMk/>
            <pc:sldMk cId="367487722" sldId="371"/>
            <ac:cxnSpMk id="16" creationId="{EDE5BB25-A024-42D5-80AE-B3C187EB7336}"/>
          </ac:cxnSpMkLst>
        </pc:cxnChg>
        <pc:cxnChg chg="mod topLvl">
          <ac:chgData name="JINGLUN FENG" userId="8c88b22f-d974-4aa8-8a94-0dae114e0aef" providerId="ADAL" clId="{B36E0D09-3500-4786-AF0E-01D6220D252F}" dt="2021-01-26T04:02:01.884" v="6889" actId="1076"/>
          <ac:cxnSpMkLst>
            <pc:docMk/>
            <pc:sldMk cId="367487722" sldId="371"/>
            <ac:cxnSpMk id="55" creationId="{E786978A-D8A9-440F-A359-69044C9FC9BA}"/>
          </ac:cxnSpMkLst>
        </pc:cxnChg>
        <pc:cxnChg chg="mod topLvl">
          <ac:chgData name="JINGLUN FENG" userId="8c88b22f-d974-4aa8-8a94-0dae114e0aef" providerId="ADAL" clId="{B36E0D09-3500-4786-AF0E-01D6220D252F}" dt="2021-01-26T04:02:01.884" v="6889" actId="1076"/>
          <ac:cxnSpMkLst>
            <pc:docMk/>
            <pc:sldMk cId="367487722" sldId="371"/>
            <ac:cxnSpMk id="56" creationId="{0EADB7A5-9704-4FE1-B4BB-306A7C360130}"/>
          </ac:cxnSpMkLst>
        </pc:cxnChg>
        <pc:cxnChg chg="mod topLvl">
          <ac:chgData name="JINGLUN FENG" userId="8c88b22f-d974-4aa8-8a94-0dae114e0aef" providerId="ADAL" clId="{B36E0D09-3500-4786-AF0E-01D6220D252F}" dt="2021-01-26T04:02:01.884" v="6889" actId="1076"/>
          <ac:cxnSpMkLst>
            <pc:docMk/>
            <pc:sldMk cId="367487722" sldId="371"/>
            <ac:cxnSpMk id="57" creationId="{F57FF5DA-951C-442C-B15F-66A2610404F3}"/>
          </ac:cxnSpMkLst>
        </pc:cxnChg>
        <pc:cxnChg chg="mod topLvl">
          <ac:chgData name="JINGLUN FENG" userId="8c88b22f-d974-4aa8-8a94-0dae114e0aef" providerId="ADAL" clId="{B36E0D09-3500-4786-AF0E-01D6220D252F}" dt="2021-01-26T04:02:01.884" v="6889" actId="1076"/>
          <ac:cxnSpMkLst>
            <pc:docMk/>
            <pc:sldMk cId="367487722" sldId="371"/>
            <ac:cxnSpMk id="58" creationId="{A94C3670-AAEC-4CF9-B1CC-5C609F0DA71B}"/>
          </ac:cxnSpMkLst>
        </pc:cxnChg>
        <pc:cxnChg chg="mod topLvl">
          <ac:chgData name="JINGLUN FENG" userId="8c88b22f-d974-4aa8-8a94-0dae114e0aef" providerId="ADAL" clId="{B36E0D09-3500-4786-AF0E-01D6220D252F}" dt="2021-01-26T04:02:01.884" v="6889" actId="1076"/>
          <ac:cxnSpMkLst>
            <pc:docMk/>
            <pc:sldMk cId="367487722" sldId="371"/>
            <ac:cxnSpMk id="59" creationId="{840FD43A-2F58-4297-928A-4DB4D9BCE422}"/>
          </ac:cxnSpMkLst>
        </pc:cxnChg>
        <pc:cxnChg chg="mod topLvl">
          <ac:chgData name="JINGLUN FENG" userId="8c88b22f-d974-4aa8-8a94-0dae114e0aef" providerId="ADAL" clId="{B36E0D09-3500-4786-AF0E-01D6220D252F}" dt="2021-01-26T04:02:01.884" v="6889" actId="1076"/>
          <ac:cxnSpMkLst>
            <pc:docMk/>
            <pc:sldMk cId="367487722" sldId="371"/>
            <ac:cxnSpMk id="61" creationId="{F9CFE622-4FD1-4B0C-9EBB-A8C8CE79D37C}"/>
          </ac:cxnSpMkLst>
        </pc:cxnChg>
        <pc:cxnChg chg="add mod">
          <ac:chgData name="JINGLUN FENG" userId="8c88b22f-d974-4aa8-8a94-0dae114e0aef" providerId="ADAL" clId="{B36E0D09-3500-4786-AF0E-01D6220D252F}" dt="2021-01-26T04:02:01.884" v="6889" actId="1076"/>
          <ac:cxnSpMkLst>
            <pc:docMk/>
            <pc:sldMk cId="367487722" sldId="371"/>
            <ac:cxnSpMk id="72" creationId="{DF84F492-A22D-4BF3-B693-7A9E5039663B}"/>
          </ac:cxnSpMkLst>
        </pc:cxnChg>
        <pc:cxnChg chg="add mod">
          <ac:chgData name="JINGLUN FENG" userId="8c88b22f-d974-4aa8-8a94-0dae114e0aef" providerId="ADAL" clId="{B36E0D09-3500-4786-AF0E-01D6220D252F}" dt="2021-01-26T04:02:01.884" v="6889" actId="1076"/>
          <ac:cxnSpMkLst>
            <pc:docMk/>
            <pc:sldMk cId="367487722" sldId="371"/>
            <ac:cxnSpMk id="75" creationId="{6E99CA14-EAFA-4389-81A3-82AAD36B40A5}"/>
          </ac:cxnSpMkLst>
        </pc:cxnChg>
        <pc:cxnChg chg="add mod">
          <ac:chgData name="JINGLUN FENG" userId="8c88b22f-d974-4aa8-8a94-0dae114e0aef" providerId="ADAL" clId="{B36E0D09-3500-4786-AF0E-01D6220D252F}" dt="2021-01-26T04:02:01.884" v="6889" actId="1076"/>
          <ac:cxnSpMkLst>
            <pc:docMk/>
            <pc:sldMk cId="367487722" sldId="371"/>
            <ac:cxnSpMk id="76" creationId="{C1FB6183-DB5C-456A-B291-B401A05B6A7C}"/>
          </ac:cxnSpMkLst>
        </pc:cxnChg>
      </pc:sldChg>
      <pc:sldChg chg="addSp delSp modSp add mod delAnim modAnim">
        <pc:chgData name="JINGLUN FENG" userId="8c88b22f-d974-4aa8-8a94-0dae114e0aef" providerId="ADAL" clId="{B36E0D09-3500-4786-AF0E-01D6220D252F}" dt="2021-01-25T23:42:02.813" v="5893" actId="20577"/>
        <pc:sldMkLst>
          <pc:docMk/>
          <pc:sldMk cId="194581638" sldId="377"/>
        </pc:sldMkLst>
        <pc:spChg chg="del">
          <ac:chgData name="JINGLUN FENG" userId="8c88b22f-d974-4aa8-8a94-0dae114e0aef" providerId="ADAL" clId="{B36E0D09-3500-4786-AF0E-01D6220D252F}" dt="2021-01-25T02:19:46.905" v="650" actId="478"/>
          <ac:spMkLst>
            <pc:docMk/>
            <pc:sldMk cId="194581638" sldId="377"/>
            <ac:spMk id="7" creationId="{867A98C0-54B6-4DDC-BD73-6DFFCB4AD852}"/>
          </ac:spMkLst>
        </pc:spChg>
        <pc:spChg chg="add del mod">
          <ac:chgData name="JINGLUN FENG" userId="8c88b22f-d974-4aa8-8a94-0dae114e0aef" providerId="ADAL" clId="{B36E0D09-3500-4786-AF0E-01D6220D252F}" dt="2021-01-25T02:11:50.926" v="506" actId="478"/>
          <ac:spMkLst>
            <pc:docMk/>
            <pc:sldMk cId="194581638" sldId="377"/>
            <ac:spMk id="10" creationId="{AF1A594C-9EC3-4519-8587-AB991FC049C8}"/>
          </ac:spMkLst>
        </pc:spChg>
        <pc:spChg chg="mod">
          <ac:chgData name="JINGLUN FENG" userId="8c88b22f-d974-4aa8-8a94-0dae114e0aef" providerId="ADAL" clId="{B36E0D09-3500-4786-AF0E-01D6220D252F}" dt="2021-01-25T17:29:06.706" v="2643" actId="20577"/>
          <ac:spMkLst>
            <pc:docMk/>
            <pc:sldMk cId="194581638" sldId="377"/>
            <ac:spMk id="11" creationId="{F45F1CEA-4099-46BC-92B5-05219FC7F78E}"/>
          </ac:spMkLst>
        </pc:spChg>
        <pc:spChg chg="add mod">
          <ac:chgData name="JINGLUN FENG" userId="8c88b22f-d974-4aa8-8a94-0dae114e0aef" providerId="ADAL" clId="{B36E0D09-3500-4786-AF0E-01D6220D252F}" dt="2021-01-25T02:19:37.912" v="648" actId="1076"/>
          <ac:spMkLst>
            <pc:docMk/>
            <pc:sldMk cId="194581638" sldId="377"/>
            <ac:spMk id="12" creationId="{FEB9F3B7-55D6-423E-B2A1-8197BC5FF9BD}"/>
          </ac:spMkLst>
        </pc:spChg>
        <pc:spChg chg="add del mod">
          <ac:chgData name="JINGLUN FENG" userId="8c88b22f-d974-4aa8-8a94-0dae114e0aef" providerId="ADAL" clId="{B36E0D09-3500-4786-AF0E-01D6220D252F}" dt="2021-01-25T02:11:51.290" v="507" actId="478"/>
          <ac:spMkLst>
            <pc:docMk/>
            <pc:sldMk cId="194581638" sldId="377"/>
            <ac:spMk id="13" creationId="{8606461E-385F-47E9-A091-3AB9B6F1F3F3}"/>
          </ac:spMkLst>
        </pc:spChg>
        <pc:spChg chg="add mod ord">
          <ac:chgData name="JINGLUN FENG" userId="8c88b22f-d974-4aa8-8a94-0dae114e0aef" providerId="ADAL" clId="{B36E0D09-3500-4786-AF0E-01D6220D252F}" dt="2021-01-25T23:42:02.813" v="5893" actId="20577"/>
          <ac:spMkLst>
            <pc:docMk/>
            <pc:sldMk cId="194581638" sldId="377"/>
            <ac:spMk id="25" creationId="{00DCD3C7-40ED-4297-961F-7F637A06E84E}"/>
          </ac:spMkLst>
        </pc:spChg>
        <pc:spChg chg="add mod">
          <ac:chgData name="JINGLUN FENG" userId="8c88b22f-d974-4aa8-8a94-0dae114e0aef" providerId="ADAL" clId="{B36E0D09-3500-4786-AF0E-01D6220D252F}" dt="2021-01-25T02:19:03.746" v="640" actId="122"/>
          <ac:spMkLst>
            <pc:docMk/>
            <pc:sldMk cId="194581638" sldId="377"/>
            <ac:spMk id="26" creationId="{786C9942-672C-4990-AEFB-47E863F02C23}"/>
          </ac:spMkLst>
        </pc:spChg>
        <pc:spChg chg="add mod">
          <ac:chgData name="JINGLUN FENG" userId="8c88b22f-d974-4aa8-8a94-0dae114e0aef" providerId="ADAL" clId="{B36E0D09-3500-4786-AF0E-01D6220D252F}" dt="2021-01-25T02:19:17.964" v="642" actId="207"/>
          <ac:spMkLst>
            <pc:docMk/>
            <pc:sldMk cId="194581638" sldId="377"/>
            <ac:spMk id="27" creationId="{6BD605ED-4E93-4F82-B07F-AAE0A976B790}"/>
          </ac:spMkLst>
        </pc:spChg>
        <pc:spChg chg="add mod ord">
          <ac:chgData name="JINGLUN FENG" userId="8c88b22f-d974-4aa8-8a94-0dae114e0aef" providerId="ADAL" clId="{B36E0D09-3500-4786-AF0E-01D6220D252F}" dt="2021-01-25T23:41:55.223" v="5890" actId="167"/>
          <ac:spMkLst>
            <pc:docMk/>
            <pc:sldMk cId="194581638" sldId="377"/>
            <ac:spMk id="28" creationId="{54291227-A620-4BAB-A603-661DB429EC58}"/>
          </ac:spMkLst>
        </pc:spChg>
        <pc:grpChg chg="del mod">
          <ac:chgData name="JINGLUN FENG" userId="8c88b22f-d974-4aa8-8a94-0dae114e0aef" providerId="ADAL" clId="{B36E0D09-3500-4786-AF0E-01D6220D252F}" dt="2021-01-25T02:15:01.023" v="544" actId="478"/>
          <ac:grpSpMkLst>
            <pc:docMk/>
            <pc:sldMk cId="194581638" sldId="377"/>
            <ac:grpSpMk id="42" creationId="{0914A697-2F60-4792-A07B-016D5276C733}"/>
          </ac:grpSpMkLst>
        </pc:grpChg>
        <pc:picChg chg="del">
          <ac:chgData name="JINGLUN FENG" userId="8c88b22f-d974-4aa8-8a94-0dae114e0aef" providerId="ADAL" clId="{B36E0D09-3500-4786-AF0E-01D6220D252F}" dt="2021-01-25T02:19:44.193" v="649" actId="478"/>
          <ac:picMkLst>
            <pc:docMk/>
            <pc:sldMk cId="194581638" sldId="377"/>
            <ac:picMk id="6" creationId="{02AAD787-02CD-4E16-B564-ECB618647838}"/>
          </ac:picMkLst>
        </pc:picChg>
        <pc:picChg chg="add mod">
          <ac:chgData name="JINGLUN FENG" userId="8c88b22f-d974-4aa8-8a94-0dae114e0aef" providerId="ADAL" clId="{B36E0D09-3500-4786-AF0E-01D6220D252F}" dt="2021-01-25T02:19:37.912" v="648" actId="1076"/>
          <ac:picMkLst>
            <pc:docMk/>
            <pc:sldMk cId="194581638" sldId="377"/>
            <ac:picMk id="8" creationId="{C8A9B0F8-9327-4102-82C0-ED7077EC182D}"/>
          </ac:picMkLst>
        </pc:picChg>
        <pc:picChg chg="add del mod">
          <ac:chgData name="JINGLUN FENG" userId="8c88b22f-d974-4aa8-8a94-0dae114e0aef" providerId="ADAL" clId="{B36E0D09-3500-4786-AF0E-01D6220D252F}" dt="2021-01-25T17:22:20.306" v="2434" actId="478"/>
          <ac:picMkLst>
            <pc:docMk/>
            <pc:sldMk cId="194581638" sldId="377"/>
            <ac:picMk id="9" creationId="{01F2F345-C973-470B-A3A5-81B23DA18EE7}"/>
          </ac:picMkLst>
        </pc:picChg>
        <pc:picChg chg="add del mod">
          <ac:chgData name="JINGLUN FENG" userId="8c88b22f-d974-4aa8-8a94-0dae114e0aef" providerId="ADAL" clId="{B36E0D09-3500-4786-AF0E-01D6220D252F}" dt="2021-01-25T02:11:07.782" v="495" actId="478"/>
          <ac:picMkLst>
            <pc:docMk/>
            <pc:sldMk cId="194581638" sldId="377"/>
            <ac:picMk id="14" creationId="{FA7A2ACE-CA7B-4016-8E68-3D39A913B0D9}"/>
          </ac:picMkLst>
        </pc:picChg>
        <pc:picChg chg="del">
          <ac:chgData name="JINGLUN FENG" userId="8c88b22f-d974-4aa8-8a94-0dae114e0aef" providerId="ADAL" clId="{B36E0D09-3500-4786-AF0E-01D6220D252F}" dt="2021-01-25T02:02:00.934" v="487" actId="478"/>
          <ac:picMkLst>
            <pc:docMk/>
            <pc:sldMk cId="194581638" sldId="377"/>
            <ac:picMk id="22" creationId="{FC32578A-8E19-4068-8E4D-CB2CB395C6A9}"/>
          </ac:picMkLst>
        </pc:picChg>
        <pc:picChg chg="add mod">
          <ac:chgData name="JINGLUN FENG" userId="8c88b22f-d974-4aa8-8a94-0dae114e0aef" providerId="ADAL" clId="{B36E0D09-3500-4786-AF0E-01D6220D252F}" dt="2021-01-25T02:19:37.912" v="648" actId="1076"/>
          <ac:picMkLst>
            <pc:docMk/>
            <pc:sldMk cId="194581638" sldId="377"/>
            <ac:picMk id="23" creationId="{31D7B4DA-7231-44E0-A3E6-34FA383EDAD2}"/>
          </ac:picMkLst>
        </pc:picChg>
        <pc:picChg chg="add mod">
          <ac:chgData name="JINGLUN FENG" userId="8c88b22f-d974-4aa8-8a94-0dae114e0aef" providerId="ADAL" clId="{B36E0D09-3500-4786-AF0E-01D6220D252F}" dt="2021-01-25T17:22:55.709" v="2441" actId="1076"/>
          <ac:picMkLst>
            <pc:docMk/>
            <pc:sldMk cId="194581638" sldId="377"/>
            <ac:picMk id="29" creationId="{9D966C1B-F252-4133-96FB-642024B29C2A}"/>
          </ac:picMkLst>
        </pc:picChg>
        <pc:cxnChg chg="add mod">
          <ac:chgData name="JINGLUN FENG" userId="8c88b22f-d974-4aa8-8a94-0dae114e0aef" providerId="ADAL" clId="{B36E0D09-3500-4786-AF0E-01D6220D252F}" dt="2021-01-25T02:19:37.912" v="648" actId="1076"/>
          <ac:cxnSpMkLst>
            <pc:docMk/>
            <pc:sldMk cId="194581638" sldId="377"/>
            <ac:cxnSpMk id="3" creationId="{1A5C416C-C7D1-4F67-9B47-5441919E5D42}"/>
          </ac:cxnSpMkLst>
        </pc:cxnChg>
        <pc:cxnChg chg="add del mod">
          <ac:chgData name="JINGLUN FENG" userId="8c88b22f-d974-4aa8-8a94-0dae114e0aef" providerId="ADAL" clId="{B36E0D09-3500-4786-AF0E-01D6220D252F}" dt="2021-01-25T02:14:02.110" v="529" actId="478"/>
          <ac:cxnSpMkLst>
            <pc:docMk/>
            <pc:sldMk cId="194581638" sldId="377"/>
            <ac:cxnSpMk id="17" creationId="{71B25D4C-6971-4130-9BA7-32E98488ECDD}"/>
          </ac:cxnSpMkLst>
        </pc:cxnChg>
        <pc:cxnChg chg="add mod">
          <ac:chgData name="JINGLUN FENG" userId="8c88b22f-d974-4aa8-8a94-0dae114e0aef" providerId="ADAL" clId="{B36E0D09-3500-4786-AF0E-01D6220D252F}" dt="2021-01-25T02:19:37.912" v="648" actId="1076"/>
          <ac:cxnSpMkLst>
            <pc:docMk/>
            <pc:sldMk cId="194581638" sldId="377"/>
            <ac:cxnSpMk id="21" creationId="{B544A642-2211-493B-9C86-83EEAFDF9227}"/>
          </ac:cxnSpMkLst>
        </pc:cxnChg>
        <pc:cxnChg chg="add mod">
          <ac:chgData name="JINGLUN FENG" userId="8c88b22f-d974-4aa8-8a94-0dae114e0aef" providerId="ADAL" clId="{B36E0D09-3500-4786-AF0E-01D6220D252F}" dt="2021-01-25T02:19:37.912" v="648" actId="1076"/>
          <ac:cxnSpMkLst>
            <pc:docMk/>
            <pc:sldMk cId="194581638" sldId="377"/>
            <ac:cxnSpMk id="24" creationId="{12157458-B4FF-46CD-A500-F2CCF627E339}"/>
          </ac:cxnSpMkLst>
        </pc:cxnChg>
        <pc:cxnChg chg="mod">
          <ac:chgData name="JINGLUN FENG" userId="8c88b22f-d974-4aa8-8a94-0dae114e0aef" providerId="ADAL" clId="{B36E0D09-3500-4786-AF0E-01D6220D252F}" dt="2021-01-25T02:15:01.023" v="544" actId="478"/>
          <ac:cxnSpMkLst>
            <pc:docMk/>
            <pc:sldMk cId="194581638" sldId="377"/>
            <ac:cxnSpMk id="41" creationId="{624E0FAA-DC42-4C7F-B8F0-2639CCEF7813}"/>
          </ac:cxnSpMkLst>
        </pc:cxnChg>
      </pc:sldChg>
      <pc:sldChg chg="add del">
        <pc:chgData name="JINGLUN FENG" userId="8c88b22f-d974-4aa8-8a94-0dae114e0aef" providerId="ADAL" clId="{B36E0D09-3500-4786-AF0E-01D6220D252F}" dt="2021-01-24T23:46:29.237" v="5"/>
        <pc:sldMkLst>
          <pc:docMk/>
          <pc:sldMk cId="2580480809" sldId="378"/>
        </pc:sldMkLst>
      </pc:sldChg>
      <pc:sldChg chg="addSp delSp modSp add del mod delAnim">
        <pc:chgData name="JINGLUN FENG" userId="8c88b22f-d974-4aa8-8a94-0dae114e0aef" providerId="ADAL" clId="{B36E0D09-3500-4786-AF0E-01D6220D252F}" dt="2021-01-25T02:47:22.479" v="850" actId="47"/>
        <pc:sldMkLst>
          <pc:docMk/>
          <pc:sldMk cId="3016813171" sldId="381"/>
        </pc:sldMkLst>
        <pc:spChg chg="del">
          <ac:chgData name="JINGLUN FENG" userId="8c88b22f-d974-4aa8-8a94-0dae114e0aef" providerId="ADAL" clId="{B36E0D09-3500-4786-AF0E-01D6220D252F}" dt="2021-01-25T02:45:00.889" v="816" actId="478"/>
          <ac:spMkLst>
            <pc:docMk/>
            <pc:sldMk cId="3016813171" sldId="381"/>
            <ac:spMk id="7" creationId="{867A98C0-54B6-4DDC-BD73-6DFFCB4AD852}"/>
          </ac:spMkLst>
        </pc:spChg>
        <pc:spChg chg="add mod">
          <ac:chgData name="JINGLUN FENG" userId="8c88b22f-d974-4aa8-8a94-0dae114e0aef" providerId="ADAL" clId="{B36E0D09-3500-4786-AF0E-01D6220D252F}" dt="2021-01-25T02:45:28.629" v="839" actId="20577"/>
          <ac:spMkLst>
            <pc:docMk/>
            <pc:sldMk cId="3016813171" sldId="381"/>
            <ac:spMk id="9" creationId="{759D1C19-2713-467E-98E6-FDFD9ADF6AEB}"/>
          </ac:spMkLst>
        </pc:spChg>
        <pc:spChg chg="del">
          <ac:chgData name="JINGLUN FENG" userId="8c88b22f-d974-4aa8-8a94-0dae114e0aef" providerId="ADAL" clId="{B36E0D09-3500-4786-AF0E-01D6220D252F}" dt="2021-01-25T02:45:17.562" v="820" actId="478"/>
          <ac:spMkLst>
            <pc:docMk/>
            <pc:sldMk cId="3016813171" sldId="381"/>
            <ac:spMk id="11" creationId="{F45F1CEA-4099-46BC-92B5-05219FC7F78E}"/>
          </ac:spMkLst>
        </pc:spChg>
        <pc:picChg chg="del">
          <ac:chgData name="JINGLUN FENG" userId="8c88b22f-d974-4aa8-8a94-0dae114e0aef" providerId="ADAL" clId="{B36E0D09-3500-4786-AF0E-01D6220D252F}" dt="2021-01-25T02:46:51.886" v="841"/>
          <ac:picMkLst>
            <pc:docMk/>
            <pc:sldMk cId="3016813171" sldId="381"/>
            <ac:picMk id="2" creationId="{4E0481CD-C81B-4BEA-A2C6-0BD436862E9E}"/>
          </ac:picMkLst>
        </pc:picChg>
        <pc:picChg chg="mod">
          <ac:chgData name="JINGLUN FENG" userId="8c88b22f-d974-4aa8-8a94-0dae114e0aef" providerId="ADAL" clId="{B36E0D09-3500-4786-AF0E-01D6220D252F}" dt="2021-01-25T02:45:33.746" v="840" actId="1076"/>
          <ac:picMkLst>
            <pc:docMk/>
            <pc:sldMk cId="3016813171" sldId="381"/>
            <ac:picMk id="3" creationId="{D19953F5-FC2B-4FB5-A428-0C072AFF9A4D}"/>
          </ac:picMkLst>
        </pc:picChg>
        <pc:picChg chg="del">
          <ac:chgData name="JINGLUN FENG" userId="8c88b22f-d974-4aa8-8a94-0dae114e0aef" providerId="ADAL" clId="{B36E0D09-3500-4786-AF0E-01D6220D252F}" dt="2021-01-25T02:45:03.050" v="817" actId="478"/>
          <ac:picMkLst>
            <pc:docMk/>
            <pc:sldMk cId="3016813171" sldId="381"/>
            <ac:picMk id="52" creationId="{90790F48-A252-4367-864A-84F3647FB088}"/>
          </ac:picMkLst>
        </pc:picChg>
      </pc:sldChg>
      <pc:sldChg chg="delSp modSp add del mod delAnim">
        <pc:chgData name="JINGLUN FENG" userId="8c88b22f-d974-4aa8-8a94-0dae114e0aef" providerId="ADAL" clId="{B36E0D09-3500-4786-AF0E-01D6220D252F}" dt="2021-01-25T03:02:47.550" v="894" actId="47"/>
        <pc:sldMkLst>
          <pc:docMk/>
          <pc:sldMk cId="1006006418" sldId="384"/>
        </pc:sldMkLst>
        <pc:spChg chg="del">
          <ac:chgData name="JINGLUN FENG" userId="8c88b22f-d974-4aa8-8a94-0dae114e0aef" providerId="ADAL" clId="{B36E0D09-3500-4786-AF0E-01D6220D252F}" dt="2021-01-25T02:44:53.265" v="814" actId="478"/>
          <ac:spMkLst>
            <pc:docMk/>
            <pc:sldMk cId="1006006418" sldId="384"/>
            <ac:spMk id="7" creationId="{867A98C0-54B6-4DDC-BD73-6DFFCB4AD852}"/>
          </ac:spMkLst>
        </pc:spChg>
        <pc:spChg chg="mod">
          <ac:chgData name="JINGLUN FENG" userId="8c88b22f-d974-4aa8-8a94-0dae114e0aef" providerId="ADAL" clId="{B36E0D09-3500-4786-AF0E-01D6220D252F}" dt="2021-01-25T02:44:47.832" v="813" actId="20577"/>
          <ac:spMkLst>
            <pc:docMk/>
            <pc:sldMk cId="1006006418" sldId="384"/>
            <ac:spMk id="11" creationId="{F45F1CEA-4099-46BC-92B5-05219FC7F78E}"/>
          </ac:spMkLst>
        </pc:spChg>
        <pc:grpChg chg="mod">
          <ac:chgData name="JINGLUN FENG" userId="8c88b22f-d974-4aa8-8a94-0dae114e0aef" providerId="ADAL" clId="{B36E0D09-3500-4786-AF0E-01D6220D252F}" dt="2021-01-25T02:49:44.455" v="880" actId="1076"/>
          <ac:grpSpMkLst>
            <pc:docMk/>
            <pc:sldMk cId="1006006418" sldId="384"/>
            <ac:grpSpMk id="42" creationId="{0914A697-2F60-4792-A07B-016D5276C733}"/>
          </ac:grpSpMkLst>
        </pc:grpChg>
        <pc:picChg chg="mod">
          <ac:chgData name="JINGLUN FENG" userId="8c88b22f-d974-4aa8-8a94-0dae114e0aef" providerId="ADAL" clId="{B36E0D09-3500-4786-AF0E-01D6220D252F}" dt="2021-01-25T02:49:44.455" v="880" actId="1076"/>
          <ac:picMkLst>
            <pc:docMk/>
            <pc:sldMk cId="1006006418" sldId="384"/>
            <ac:picMk id="10" creationId="{37BF7092-B869-47D2-9384-61232DBEF834}"/>
          </ac:picMkLst>
        </pc:picChg>
        <pc:picChg chg="mod">
          <ac:chgData name="JINGLUN FENG" userId="8c88b22f-d974-4aa8-8a94-0dae114e0aef" providerId="ADAL" clId="{B36E0D09-3500-4786-AF0E-01D6220D252F}" dt="2021-01-25T02:49:46.119" v="881" actId="1076"/>
          <ac:picMkLst>
            <pc:docMk/>
            <pc:sldMk cId="1006006418" sldId="384"/>
            <ac:picMk id="12" creationId="{A5237D6B-AA29-43C0-9A28-C9CD3BC8621D}"/>
          </ac:picMkLst>
        </pc:picChg>
        <pc:picChg chg="mod">
          <ac:chgData name="JINGLUN FENG" userId="8c88b22f-d974-4aa8-8a94-0dae114e0aef" providerId="ADAL" clId="{B36E0D09-3500-4786-AF0E-01D6220D252F}" dt="2021-01-25T02:49:48.055" v="882" actId="1076"/>
          <ac:picMkLst>
            <pc:docMk/>
            <pc:sldMk cId="1006006418" sldId="384"/>
            <ac:picMk id="13" creationId="{4855274E-C4AE-4558-85E8-7931A6C7F0C3}"/>
          </ac:picMkLst>
        </pc:picChg>
        <pc:picChg chg="del">
          <ac:chgData name="JINGLUN FENG" userId="8c88b22f-d974-4aa8-8a94-0dae114e0aef" providerId="ADAL" clId="{B36E0D09-3500-4786-AF0E-01D6220D252F}" dt="2021-01-25T02:44:54.613" v="815" actId="478"/>
          <ac:picMkLst>
            <pc:docMk/>
            <pc:sldMk cId="1006006418" sldId="384"/>
            <ac:picMk id="15" creationId="{B2E64C14-BBA8-4547-B3E0-CB8EE3319EEB}"/>
          </ac:picMkLst>
        </pc:picChg>
        <pc:picChg chg="mod">
          <ac:chgData name="JINGLUN FENG" userId="8c88b22f-d974-4aa8-8a94-0dae114e0aef" providerId="ADAL" clId="{B36E0D09-3500-4786-AF0E-01D6220D252F}" dt="2021-01-25T02:50:27.849" v="883" actId="1076"/>
          <ac:picMkLst>
            <pc:docMk/>
            <pc:sldMk cId="1006006418" sldId="384"/>
            <ac:picMk id="34" creationId="{9F379468-1E06-42F7-9CA2-58CC73507183}"/>
          </ac:picMkLst>
        </pc:picChg>
      </pc:sldChg>
      <pc:sldChg chg="addSp delSp modSp mod modAnim">
        <pc:chgData name="JINGLUN FENG" userId="8c88b22f-d974-4aa8-8a94-0dae114e0aef" providerId="ADAL" clId="{B36E0D09-3500-4786-AF0E-01D6220D252F}" dt="2021-01-26T17:01:32.302" v="8473" actId="1037"/>
        <pc:sldMkLst>
          <pc:docMk/>
          <pc:sldMk cId="218237724" sldId="386"/>
        </pc:sldMkLst>
        <pc:spChg chg="mod">
          <ac:chgData name="JINGLUN FENG" userId="8c88b22f-d974-4aa8-8a94-0dae114e0aef" providerId="ADAL" clId="{B36E0D09-3500-4786-AF0E-01D6220D252F}" dt="2021-01-25T17:35:17.306" v="2693" actId="1076"/>
          <ac:spMkLst>
            <pc:docMk/>
            <pc:sldMk cId="218237724" sldId="386"/>
            <ac:spMk id="5" creationId="{B9865DE7-9EAB-467C-B805-7E528CBAEE09}"/>
          </ac:spMkLst>
        </pc:spChg>
        <pc:spChg chg="mod">
          <ac:chgData name="JINGLUN FENG" userId="8c88b22f-d974-4aa8-8a94-0dae114e0aef" providerId="ADAL" clId="{B36E0D09-3500-4786-AF0E-01D6220D252F}" dt="2021-01-25T22:04:03.583" v="4479" actId="164"/>
          <ac:spMkLst>
            <pc:docMk/>
            <pc:sldMk cId="218237724" sldId="386"/>
            <ac:spMk id="12" creationId="{5EF7DADC-CB91-4636-BDA4-9FCE8383BF7A}"/>
          </ac:spMkLst>
        </pc:spChg>
        <pc:spChg chg="mod">
          <ac:chgData name="JINGLUN FENG" userId="8c88b22f-d974-4aa8-8a94-0dae114e0aef" providerId="ADAL" clId="{B36E0D09-3500-4786-AF0E-01D6220D252F}" dt="2021-01-25T22:02:50.016" v="4471" actId="164"/>
          <ac:spMkLst>
            <pc:docMk/>
            <pc:sldMk cId="218237724" sldId="386"/>
            <ac:spMk id="13" creationId="{90461DE6-878A-4084-8157-4D779F2B6981}"/>
          </ac:spMkLst>
        </pc:spChg>
        <pc:spChg chg="mod">
          <ac:chgData name="JINGLUN FENG" userId="8c88b22f-d974-4aa8-8a94-0dae114e0aef" providerId="ADAL" clId="{B36E0D09-3500-4786-AF0E-01D6220D252F}" dt="2021-01-25T22:04:03.583" v="4479" actId="164"/>
          <ac:spMkLst>
            <pc:docMk/>
            <pc:sldMk cId="218237724" sldId="386"/>
            <ac:spMk id="14" creationId="{C9E547FA-CD51-4C5B-97C1-CA507DFED26C}"/>
          </ac:spMkLst>
        </pc:spChg>
        <pc:spChg chg="add del mod">
          <ac:chgData name="JINGLUN FENG" userId="8c88b22f-d974-4aa8-8a94-0dae114e0aef" providerId="ADAL" clId="{B36E0D09-3500-4786-AF0E-01D6220D252F}" dt="2021-01-26T17:00:11.867" v="8465"/>
          <ac:spMkLst>
            <pc:docMk/>
            <pc:sldMk cId="218237724" sldId="386"/>
            <ac:spMk id="15" creationId="{AAA416CF-6C05-4E0B-92EE-0C3B416A76BD}"/>
          </ac:spMkLst>
        </pc:spChg>
        <pc:spChg chg="add del mod">
          <ac:chgData name="JINGLUN FENG" userId="8c88b22f-d974-4aa8-8a94-0dae114e0aef" providerId="ADAL" clId="{B36E0D09-3500-4786-AF0E-01D6220D252F}" dt="2021-01-26T17:00:11.867" v="8465"/>
          <ac:spMkLst>
            <pc:docMk/>
            <pc:sldMk cId="218237724" sldId="386"/>
            <ac:spMk id="28" creationId="{07041711-AFCC-4641-8E51-7B01C070A75E}"/>
          </ac:spMkLst>
        </pc:spChg>
        <pc:spChg chg="add del mod">
          <ac:chgData name="JINGLUN FENG" userId="8c88b22f-d974-4aa8-8a94-0dae114e0aef" providerId="ADAL" clId="{B36E0D09-3500-4786-AF0E-01D6220D252F}" dt="2021-01-26T17:00:11.867" v="8465"/>
          <ac:spMkLst>
            <pc:docMk/>
            <pc:sldMk cId="218237724" sldId="386"/>
            <ac:spMk id="29" creationId="{8B256B9B-A407-439B-93E0-907E9F73DCFF}"/>
          </ac:spMkLst>
        </pc:spChg>
        <pc:spChg chg="add mod">
          <ac:chgData name="JINGLUN FENG" userId="8c88b22f-d974-4aa8-8a94-0dae114e0aef" providerId="ADAL" clId="{B36E0D09-3500-4786-AF0E-01D6220D252F}" dt="2021-01-26T17:00:31.224" v="8469" actId="1076"/>
          <ac:spMkLst>
            <pc:docMk/>
            <pc:sldMk cId="218237724" sldId="386"/>
            <ac:spMk id="42" creationId="{663BD2A9-4FDB-40AA-A577-AFA8D6259A0D}"/>
          </ac:spMkLst>
        </pc:spChg>
        <pc:grpChg chg="add mod">
          <ac:chgData name="JINGLUN FENG" userId="8c88b22f-d974-4aa8-8a94-0dae114e0aef" providerId="ADAL" clId="{B36E0D09-3500-4786-AF0E-01D6220D252F}" dt="2021-01-25T22:02:57.319" v="4472" actId="1076"/>
          <ac:grpSpMkLst>
            <pc:docMk/>
            <pc:sldMk cId="218237724" sldId="386"/>
            <ac:grpSpMk id="2" creationId="{9C098BA2-945F-47D6-B7CF-EFBE0E5CD4D5}"/>
          </ac:grpSpMkLst>
        </pc:grpChg>
        <pc:grpChg chg="add mod">
          <ac:chgData name="JINGLUN FENG" userId="8c88b22f-d974-4aa8-8a94-0dae114e0aef" providerId="ADAL" clId="{B36E0D09-3500-4786-AF0E-01D6220D252F}" dt="2021-01-25T22:04:03.583" v="4479" actId="164"/>
          <ac:grpSpMkLst>
            <pc:docMk/>
            <pc:sldMk cId="218237724" sldId="386"/>
            <ac:grpSpMk id="4" creationId="{4742C7A7-E881-4B97-852E-4A7D670419D0}"/>
          </ac:grpSpMkLst>
        </pc:grpChg>
        <pc:grpChg chg="mod">
          <ac:chgData name="JINGLUN FENG" userId="8c88b22f-d974-4aa8-8a94-0dae114e0aef" providerId="ADAL" clId="{B36E0D09-3500-4786-AF0E-01D6220D252F}" dt="2021-01-25T22:02:50.016" v="4471" actId="164"/>
          <ac:grpSpMkLst>
            <pc:docMk/>
            <pc:sldMk cId="218237724" sldId="386"/>
            <ac:grpSpMk id="9" creationId="{4357B593-B5FA-48B8-AA71-FD281371B4B9}"/>
          </ac:grpSpMkLst>
        </pc:grpChg>
        <pc:picChg chg="mod">
          <ac:chgData name="JINGLUN FENG" userId="8c88b22f-d974-4aa8-8a94-0dae114e0aef" providerId="ADAL" clId="{B36E0D09-3500-4786-AF0E-01D6220D252F}" dt="2021-01-25T22:04:03.583" v="4479" actId="164"/>
          <ac:picMkLst>
            <pc:docMk/>
            <pc:sldMk cId="218237724" sldId="386"/>
            <ac:picMk id="11" creationId="{D93DCF8F-C890-488A-B827-D63B9086E5CB}"/>
          </ac:picMkLst>
        </pc:picChg>
        <pc:picChg chg="add del mod">
          <ac:chgData name="JINGLUN FENG" userId="8c88b22f-d974-4aa8-8a94-0dae114e0aef" providerId="ADAL" clId="{B36E0D09-3500-4786-AF0E-01D6220D252F}" dt="2021-01-26T17:00:11.867" v="8465"/>
          <ac:picMkLst>
            <pc:docMk/>
            <pc:sldMk cId="218237724" sldId="386"/>
            <ac:picMk id="16" creationId="{4F376EA0-5999-4B0D-8255-512A31854629}"/>
          </ac:picMkLst>
        </pc:picChg>
        <pc:picChg chg="add del mod">
          <ac:chgData name="JINGLUN FENG" userId="8c88b22f-d974-4aa8-8a94-0dae114e0aef" providerId="ADAL" clId="{B36E0D09-3500-4786-AF0E-01D6220D252F}" dt="2021-01-26T17:00:11.867" v="8465"/>
          <ac:picMkLst>
            <pc:docMk/>
            <pc:sldMk cId="218237724" sldId="386"/>
            <ac:picMk id="17" creationId="{4A8455B6-B4E2-4D5E-8EB2-B29ECCA54421}"/>
          </ac:picMkLst>
        </pc:picChg>
        <pc:picChg chg="add del mod">
          <ac:chgData name="JINGLUN FENG" userId="8c88b22f-d974-4aa8-8a94-0dae114e0aef" providerId="ADAL" clId="{B36E0D09-3500-4786-AF0E-01D6220D252F}" dt="2021-01-26T17:00:11.867" v="8465"/>
          <ac:picMkLst>
            <pc:docMk/>
            <pc:sldMk cId="218237724" sldId="386"/>
            <ac:picMk id="18" creationId="{03A7DFEE-6579-49CF-92C1-F59055757AA6}"/>
          </ac:picMkLst>
        </pc:picChg>
        <pc:picChg chg="add del mod">
          <ac:chgData name="JINGLUN FENG" userId="8c88b22f-d974-4aa8-8a94-0dae114e0aef" providerId="ADAL" clId="{B36E0D09-3500-4786-AF0E-01D6220D252F}" dt="2021-01-26T17:00:11.867" v="8465"/>
          <ac:picMkLst>
            <pc:docMk/>
            <pc:sldMk cId="218237724" sldId="386"/>
            <ac:picMk id="19" creationId="{47841F41-5FCE-4253-BEA8-8E53B3F61A5C}"/>
          </ac:picMkLst>
        </pc:picChg>
        <pc:picChg chg="add del mod">
          <ac:chgData name="JINGLUN FENG" userId="8c88b22f-d974-4aa8-8a94-0dae114e0aef" providerId="ADAL" clId="{B36E0D09-3500-4786-AF0E-01D6220D252F}" dt="2021-01-26T17:00:11.867" v="8465"/>
          <ac:picMkLst>
            <pc:docMk/>
            <pc:sldMk cId="218237724" sldId="386"/>
            <ac:picMk id="20" creationId="{5BFE6409-B8E1-4EB7-887A-4EA72570E4E6}"/>
          </ac:picMkLst>
        </pc:picChg>
        <pc:picChg chg="add del mod">
          <ac:chgData name="JINGLUN FENG" userId="8c88b22f-d974-4aa8-8a94-0dae114e0aef" providerId="ADAL" clId="{B36E0D09-3500-4786-AF0E-01D6220D252F}" dt="2021-01-26T17:00:11.867" v="8465"/>
          <ac:picMkLst>
            <pc:docMk/>
            <pc:sldMk cId="218237724" sldId="386"/>
            <ac:picMk id="21" creationId="{BCA03AD3-1055-4FF7-9C8F-61EEAF887E32}"/>
          </ac:picMkLst>
        </pc:picChg>
        <pc:picChg chg="add del mod">
          <ac:chgData name="JINGLUN FENG" userId="8c88b22f-d974-4aa8-8a94-0dae114e0aef" providerId="ADAL" clId="{B36E0D09-3500-4786-AF0E-01D6220D252F}" dt="2021-01-26T17:00:11.867" v="8465"/>
          <ac:picMkLst>
            <pc:docMk/>
            <pc:sldMk cId="218237724" sldId="386"/>
            <ac:picMk id="22" creationId="{A8CD5499-0709-4F10-B396-1055633F9FA0}"/>
          </ac:picMkLst>
        </pc:picChg>
        <pc:picChg chg="add del mod">
          <ac:chgData name="JINGLUN FENG" userId="8c88b22f-d974-4aa8-8a94-0dae114e0aef" providerId="ADAL" clId="{B36E0D09-3500-4786-AF0E-01D6220D252F}" dt="2021-01-26T17:00:11.867" v="8465"/>
          <ac:picMkLst>
            <pc:docMk/>
            <pc:sldMk cId="218237724" sldId="386"/>
            <ac:picMk id="23" creationId="{17F9E560-16BD-49C1-A631-0F2BB6E3C1DC}"/>
          </ac:picMkLst>
        </pc:picChg>
        <pc:picChg chg="add del mod">
          <ac:chgData name="JINGLUN FENG" userId="8c88b22f-d974-4aa8-8a94-0dae114e0aef" providerId="ADAL" clId="{B36E0D09-3500-4786-AF0E-01D6220D252F}" dt="2021-01-26T17:00:11.867" v="8465"/>
          <ac:picMkLst>
            <pc:docMk/>
            <pc:sldMk cId="218237724" sldId="386"/>
            <ac:picMk id="24" creationId="{9DA6AC19-2D7D-4D90-8957-49BFA2A9067A}"/>
          </ac:picMkLst>
        </pc:picChg>
        <pc:picChg chg="add del mod">
          <ac:chgData name="JINGLUN FENG" userId="8c88b22f-d974-4aa8-8a94-0dae114e0aef" providerId="ADAL" clId="{B36E0D09-3500-4786-AF0E-01D6220D252F}" dt="2021-01-26T17:00:11.867" v="8465"/>
          <ac:picMkLst>
            <pc:docMk/>
            <pc:sldMk cId="218237724" sldId="386"/>
            <ac:picMk id="25" creationId="{AFCCAEB1-79DC-42A2-A362-AE9BECFBBF79}"/>
          </ac:picMkLst>
        </pc:picChg>
        <pc:picChg chg="add del mod">
          <ac:chgData name="JINGLUN FENG" userId="8c88b22f-d974-4aa8-8a94-0dae114e0aef" providerId="ADAL" clId="{B36E0D09-3500-4786-AF0E-01D6220D252F}" dt="2021-01-26T17:00:11.867" v="8465"/>
          <ac:picMkLst>
            <pc:docMk/>
            <pc:sldMk cId="218237724" sldId="386"/>
            <ac:picMk id="26" creationId="{B7EDF2BC-3FA0-47F6-BF26-30BBD91EF478}"/>
          </ac:picMkLst>
        </pc:picChg>
        <pc:picChg chg="add del mod">
          <ac:chgData name="JINGLUN FENG" userId="8c88b22f-d974-4aa8-8a94-0dae114e0aef" providerId="ADAL" clId="{B36E0D09-3500-4786-AF0E-01D6220D252F}" dt="2021-01-26T17:00:11.867" v="8465"/>
          <ac:picMkLst>
            <pc:docMk/>
            <pc:sldMk cId="218237724" sldId="386"/>
            <ac:picMk id="27" creationId="{B3490469-B2EF-4984-8321-75ADE2B5890E}"/>
          </ac:picMkLst>
        </pc:picChg>
        <pc:picChg chg="add mod">
          <ac:chgData name="JINGLUN FENG" userId="8c88b22f-d974-4aa8-8a94-0dae114e0aef" providerId="ADAL" clId="{B36E0D09-3500-4786-AF0E-01D6220D252F}" dt="2021-01-26T17:00:31.224" v="8469" actId="1076"/>
          <ac:picMkLst>
            <pc:docMk/>
            <pc:sldMk cId="218237724" sldId="386"/>
            <ac:picMk id="30" creationId="{54A2401E-BDC4-41CC-889E-CCCF6148F3F6}"/>
          </ac:picMkLst>
        </pc:picChg>
        <pc:picChg chg="add mod">
          <ac:chgData name="JINGLUN FENG" userId="8c88b22f-d974-4aa8-8a94-0dae114e0aef" providerId="ADAL" clId="{B36E0D09-3500-4786-AF0E-01D6220D252F}" dt="2021-01-26T17:00:31.224" v="8469" actId="1076"/>
          <ac:picMkLst>
            <pc:docMk/>
            <pc:sldMk cId="218237724" sldId="386"/>
            <ac:picMk id="31" creationId="{84D282F6-7243-43E3-AA2C-FC7A077CD089}"/>
          </ac:picMkLst>
        </pc:picChg>
        <pc:picChg chg="add mod">
          <ac:chgData name="JINGLUN FENG" userId="8c88b22f-d974-4aa8-8a94-0dae114e0aef" providerId="ADAL" clId="{B36E0D09-3500-4786-AF0E-01D6220D252F}" dt="2021-01-26T17:00:31.224" v="8469" actId="1076"/>
          <ac:picMkLst>
            <pc:docMk/>
            <pc:sldMk cId="218237724" sldId="386"/>
            <ac:picMk id="32" creationId="{D3F42CA8-D3BE-4D01-8B57-3182BEF451ED}"/>
          </ac:picMkLst>
        </pc:picChg>
        <pc:picChg chg="add mod">
          <ac:chgData name="JINGLUN FENG" userId="8c88b22f-d974-4aa8-8a94-0dae114e0aef" providerId="ADAL" clId="{B36E0D09-3500-4786-AF0E-01D6220D252F}" dt="2021-01-26T17:00:31.224" v="8469" actId="1076"/>
          <ac:picMkLst>
            <pc:docMk/>
            <pc:sldMk cId="218237724" sldId="386"/>
            <ac:picMk id="33" creationId="{46F6AD2C-5A34-4281-BB0F-03A665AE0E4B}"/>
          </ac:picMkLst>
        </pc:picChg>
        <pc:picChg chg="add mod">
          <ac:chgData name="JINGLUN FENG" userId="8c88b22f-d974-4aa8-8a94-0dae114e0aef" providerId="ADAL" clId="{B36E0D09-3500-4786-AF0E-01D6220D252F}" dt="2021-01-26T17:00:31.224" v="8469" actId="1076"/>
          <ac:picMkLst>
            <pc:docMk/>
            <pc:sldMk cId="218237724" sldId="386"/>
            <ac:picMk id="34" creationId="{EB2F1DE4-B4D7-4D4B-804D-F2B7B63697D2}"/>
          </ac:picMkLst>
        </pc:picChg>
        <pc:picChg chg="add mod">
          <ac:chgData name="JINGLUN FENG" userId="8c88b22f-d974-4aa8-8a94-0dae114e0aef" providerId="ADAL" clId="{B36E0D09-3500-4786-AF0E-01D6220D252F}" dt="2021-01-26T17:00:31.224" v="8469" actId="1076"/>
          <ac:picMkLst>
            <pc:docMk/>
            <pc:sldMk cId="218237724" sldId="386"/>
            <ac:picMk id="35" creationId="{9DBC216E-8255-48BB-A294-8B07D58F6524}"/>
          </ac:picMkLst>
        </pc:picChg>
        <pc:picChg chg="add mod">
          <ac:chgData name="JINGLUN FENG" userId="8c88b22f-d974-4aa8-8a94-0dae114e0aef" providerId="ADAL" clId="{B36E0D09-3500-4786-AF0E-01D6220D252F}" dt="2021-01-26T17:00:31.224" v="8469" actId="1076"/>
          <ac:picMkLst>
            <pc:docMk/>
            <pc:sldMk cId="218237724" sldId="386"/>
            <ac:picMk id="36" creationId="{3704987A-3E68-43C9-84AB-4F2CDF84F8ED}"/>
          </ac:picMkLst>
        </pc:picChg>
        <pc:picChg chg="add mod">
          <ac:chgData name="JINGLUN FENG" userId="8c88b22f-d974-4aa8-8a94-0dae114e0aef" providerId="ADAL" clId="{B36E0D09-3500-4786-AF0E-01D6220D252F}" dt="2021-01-26T17:00:31.224" v="8469" actId="1076"/>
          <ac:picMkLst>
            <pc:docMk/>
            <pc:sldMk cId="218237724" sldId="386"/>
            <ac:picMk id="37" creationId="{81DF326B-E7D2-4E7A-9F8E-6EBB89D01977}"/>
          </ac:picMkLst>
        </pc:picChg>
        <pc:picChg chg="add mod">
          <ac:chgData name="JINGLUN FENG" userId="8c88b22f-d974-4aa8-8a94-0dae114e0aef" providerId="ADAL" clId="{B36E0D09-3500-4786-AF0E-01D6220D252F}" dt="2021-01-26T17:00:31.224" v="8469" actId="1076"/>
          <ac:picMkLst>
            <pc:docMk/>
            <pc:sldMk cId="218237724" sldId="386"/>
            <ac:picMk id="38" creationId="{54CA394B-789F-4259-9C33-F3040E52E930}"/>
          </ac:picMkLst>
        </pc:picChg>
        <pc:picChg chg="add mod">
          <ac:chgData name="JINGLUN FENG" userId="8c88b22f-d974-4aa8-8a94-0dae114e0aef" providerId="ADAL" clId="{B36E0D09-3500-4786-AF0E-01D6220D252F}" dt="2021-01-26T17:00:31.224" v="8469" actId="1076"/>
          <ac:picMkLst>
            <pc:docMk/>
            <pc:sldMk cId="218237724" sldId="386"/>
            <ac:picMk id="39" creationId="{1B48A5D2-81EE-42A5-803D-3B51FEE6A394}"/>
          </ac:picMkLst>
        </pc:picChg>
        <pc:picChg chg="add mod">
          <ac:chgData name="JINGLUN FENG" userId="8c88b22f-d974-4aa8-8a94-0dae114e0aef" providerId="ADAL" clId="{B36E0D09-3500-4786-AF0E-01D6220D252F}" dt="2021-01-26T17:00:31.224" v="8469" actId="1076"/>
          <ac:picMkLst>
            <pc:docMk/>
            <pc:sldMk cId="218237724" sldId="386"/>
            <ac:picMk id="40" creationId="{9720873B-D19C-49B2-B264-86CE70A47E0A}"/>
          </ac:picMkLst>
        </pc:picChg>
        <pc:picChg chg="add mod">
          <ac:chgData name="JINGLUN FENG" userId="8c88b22f-d974-4aa8-8a94-0dae114e0aef" providerId="ADAL" clId="{B36E0D09-3500-4786-AF0E-01D6220D252F}" dt="2021-01-26T17:01:32.302" v="8473" actId="1037"/>
          <ac:picMkLst>
            <pc:docMk/>
            <pc:sldMk cId="218237724" sldId="386"/>
            <ac:picMk id="41" creationId="{CFCE1987-5493-48A6-9573-98B9B8C7D6E5}"/>
          </ac:picMkLst>
        </pc:picChg>
      </pc:sldChg>
      <pc:sldChg chg="addSp delSp modSp mod ord addAnim delAnim modAnim">
        <pc:chgData name="JINGLUN FENG" userId="8c88b22f-d974-4aa8-8a94-0dae114e0aef" providerId="ADAL" clId="{B36E0D09-3500-4786-AF0E-01D6220D252F}" dt="2021-01-26T17:03:39.665" v="8486" actId="6549"/>
        <pc:sldMkLst>
          <pc:docMk/>
          <pc:sldMk cId="1377724514" sldId="387"/>
        </pc:sldMkLst>
        <pc:spChg chg="mod">
          <ac:chgData name="JINGLUN FENG" userId="8c88b22f-d974-4aa8-8a94-0dae114e0aef" providerId="ADAL" clId="{B36E0D09-3500-4786-AF0E-01D6220D252F}" dt="2021-01-25T17:37:13.484" v="2732" actId="20577"/>
          <ac:spMkLst>
            <pc:docMk/>
            <pc:sldMk cId="1377724514" sldId="387"/>
            <ac:spMk id="2" creationId="{271432A2-406B-4F17-91F5-BD143E7AD861}"/>
          </ac:spMkLst>
        </pc:spChg>
        <pc:spChg chg="del">
          <ac:chgData name="JINGLUN FENG" userId="8c88b22f-d974-4aa8-8a94-0dae114e0aef" providerId="ADAL" clId="{B36E0D09-3500-4786-AF0E-01D6220D252F}" dt="2021-01-25T17:37:21.159" v="2733" actId="478"/>
          <ac:spMkLst>
            <pc:docMk/>
            <pc:sldMk cId="1377724514" sldId="387"/>
            <ac:spMk id="6" creationId="{7453337A-8DF4-4061-9DD6-C23A82BBADB0}"/>
          </ac:spMkLst>
        </pc:spChg>
        <pc:spChg chg="del mod">
          <ac:chgData name="JINGLUN FENG" userId="8c88b22f-d974-4aa8-8a94-0dae114e0aef" providerId="ADAL" clId="{B36E0D09-3500-4786-AF0E-01D6220D252F}" dt="2021-01-25T17:37:24.274" v="2734" actId="478"/>
          <ac:spMkLst>
            <pc:docMk/>
            <pc:sldMk cId="1377724514" sldId="387"/>
            <ac:spMk id="9" creationId="{98FD18E8-D4DE-435B-9EDD-6F6E195E5CA3}"/>
          </ac:spMkLst>
        </pc:spChg>
        <pc:spChg chg="del mod">
          <ac:chgData name="JINGLUN FENG" userId="8c88b22f-d974-4aa8-8a94-0dae114e0aef" providerId="ADAL" clId="{B36E0D09-3500-4786-AF0E-01D6220D252F}" dt="2021-01-25T17:37:21.159" v="2733" actId="478"/>
          <ac:spMkLst>
            <pc:docMk/>
            <pc:sldMk cId="1377724514" sldId="387"/>
            <ac:spMk id="12" creationId="{ECD61048-576C-44EF-9D53-2932E4CF4578}"/>
          </ac:spMkLst>
        </pc:spChg>
        <pc:spChg chg="add mod">
          <ac:chgData name="JINGLUN FENG" userId="8c88b22f-d974-4aa8-8a94-0dae114e0aef" providerId="ADAL" clId="{B36E0D09-3500-4786-AF0E-01D6220D252F}" dt="2021-01-26T17:03:15.388" v="8475" actId="20577"/>
          <ac:spMkLst>
            <pc:docMk/>
            <pc:sldMk cId="1377724514" sldId="387"/>
            <ac:spMk id="13" creationId="{3410E489-95F1-4EA2-8DBA-9C4715ADFA6B}"/>
          </ac:spMkLst>
        </pc:spChg>
        <pc:spChg chg="del mod">
          <ac:chgData name="JINGLUN FENG" userId="8c88b22f-d974-4aa8-8a94-0dae114e0aef" providerId="ADAL" clId="{B36E0D09-3500-4786-AF0E-01D6220D252F}" dt="2021-01-25T17:37:21.159" v="2733" actId="478"/>
          <ac:spMkLst>
            <pc:docMk/>
            <pc:sldMk cId="1377724514" sldId="387"/>
            <ac:spMk id="15" creationId="{5DCBADA1-70AD-47F6-80A9-33F37374FB1B}"/>
          </ac:spMkLst>
        </pc:spChg>
        <pc:spChg chg="mod topLvl">
          <ac:chgData name="JINGLUN FENG" userId="8c88b22f-d974-4aa8-8a94-0dae114e0aef" providerId="ADAL" clId="{B36E0D09-3500-4786-AF0E-01D6220D252F}" dt="2021-01-26T04:05:36.227" v="6923" actId="1076"/>
          <ac:spMkLst>
            <pc:docMk/>
            <pc:sldMk cId="1377724514" sldId="387"/>
            <ac:spMk id="17" creationId="{688FE80B-F438-44D1-8E5A-35F83FE88719}"/>
          </ac:spMkLst>
        </pc:spChg>
        <pc:spChg chg="mod topLvl">
          <ac:chgData name="JINGLUN FENG" userId="8c88b22f-d974-4aa8-8a94-0dae114e0aef" providerId="ADAL" clId="{B36E0D09-3500-4786-AF0E-01D6220D252F}" dt="2021-01-26T04:05:45.652" v="6925" actId="1076"/>
          <ac:spMkLst>
            <pc:docMk/>
            <pc:sldMk cId="1377724514" sldId="387"/>
            <ac:spMk id="18" creationId="{F9C26960-F6B6-48ED-BEDC-A78BE4840C54}"/>
          </ac:spMkLst>
        </pc:spChg>
        <pc:spChg chg="mod topLvl">
          <ac:chgData name="JINGLUN FENG" userId="8c88b22f-d974-4aa8-8a94-0dae114e0aef" providerId="ADAL" clId="{B36E0D09-3500-4786-AF0E-01D6220D252F}" dt="2021-01-26T04:47:57.392" v="7783" actId="1076"/>
          <ac:spMkLst>
            <pc:docMk/>
            <pc:sldMk cId="1377724514" sldId="387"/>
            <ac:spMk id="19" creationId="{95F5E24E-F300-4706-B15F-2D65EB8AB7F3}"/>
          </ac:spMkLst>
        </pc:spChg>
        <pc:spChg chg="mod topLvl">
          <ac:chgData name="JINGLUN FENG" userId="8c88b22f-d974-4aa8-8a94-0dae114e0aef" providerId="ADAL" clId="{B36E0D09-3500-4786-AF0E-01D6220D252F}" dt="2021-01-26T04:05:22.563" v="6920" actId="165"/>
          <ac:spMkLst>
            <pc:docMk/>
            <pc:sldMk cId="1377724514" sldId="387"/>
            <ac:spMk id="20" creationId="{484FBDD8-F47E-4669-AD6A-BB9E3039F25B}"/>
          </ac:spMkLst>
        </pc:spChg>
        <pc:spChg chg="mod topLvl">
          <ac:chgData name="JINGLUN FENG" userId="8c88b22f-d974-4aa8-8a94-0dae114e0aef" providerId="ADAL" clId="{B36E0D09-3500-4786-AF0E-01D6220D252F}" dt="2021-01-26T17:03:39.665" v="8486" actId="6549"/>
          <ac:spMkLst>
            <pc:docMk/>
            <pc:sldMk cId="1377724514" sldId="387"/>
            <ac:spMk id="21" creationId="{01EA1431-0DA9-4637-92CC-EF2342609581}"/>
          </ac:spMkLst>
        </pc:spChg>
        <pc:spChg chg="mod">
          <ac:chgData name="JINGLUN FENG" userId="8c88b22f-d974-4aa8-8a94-0dae114e0aef" providerId="ADAL" clId="{B36E0D09-3500-4786-AF0E-01D6220D252F}" dt="2021-01-25T03:29:03.233" v="1181"/>
          <ac:spMkLst>
            <pc:docMk/>
            <pc:sldMk cId="1377724514" sldId="387"/>
            <ac:spMk id="26" creationId="{2C2861DC-8131-4797-B3E4-61489CC065FA}"/>
          </ac:spMkLst>
        </pc:spChg>
        <pc:spChg chg="mod">
          <ac:chgData name="JINGLUN FENG" userId="8c88b22f-d974-4aa8-8a94-0dae114e0aef" providerId="ADAL" clId="{B36E0D09-3500-4786-AF0E-01D6220D252F}" dt="2021-01-25T03:29:03.233" v="1181"/>
          <ac:spMkLst>
            <pc:docMk/>
            <pc:sldMk cId="1377724514" sldId="387"/>
            <ac:spMk id="27" creationId="{17E13087-0842-463B-B5FF-D7AB1733798E}"/>
          </ac:spMkLst>
        </pc:spChg>
        <pc:spChg chg="mod">
          <ac:chgData name="JINGLUN FENG" userId="8c88b22f-d974-4aa8-8a94-0dae114e0aef" providerId="ADAL" clId="{B36E0D09-3500-4786-AF0E-01D6220D252F}" dt="2021-01-25T03:29:03.233" v="1181"/>
          <ac:spMkLst>
            <pc:docMk/>
            <pc:sldMk cId="1377724514" sldId="387"/>
            <ac:spMk id="29" creationId="{F26639B5-EB48-4549-A71F-EE216A932C2D}"/>
          </ac:spMkLst>
        </pc:spChg>
        <pc:spChg chg="mod">
          <ac:chgData name="JINGLUN FENG" userId="8c88b22f-d974-4aa8-8a94-0dae114e0aef" providerId="ADAL" clId="{B36E0D09-3500-4786-AF0E-01D6220D252F}" dt="2021-01-25T03:29:03.233" v="1181"/>
          <ac:spMkLst>
            <pc:docMk/>
            <pc:sldMk cId="1377724514" sldId="387"/>
            <ac:spMk id="31" creationId="{308D3727-23D7-445D-9E4E-93BD0151DAF9}"/>
          </ac:spMkLst>
        </pc:spChg>
        <pc:spChg chg="mod">
          <ac:chgData name="JINGLUN FENG" userId="8c88b22f-d974-4aa8-8a94-0dae114e0aef" providerId="ADAL" clId="{B36E0D09-3500-4786-AF0E-01D6220D252F}" dt="2021-01-25T03:29:03.233" v="1181"/>
          <ac:spMkLst>
            <pc:docMk/>
            <pc:sldMk cId="1377724514" sldId="387"/>
            <ac:spMk id="32" creationId="{2A165D3F-6FC0-4BE0-8704-D61137E435D9}"/>
          </ac:spMkLst>
        </pc:spChg>
        <pc:spChg chg="del">
          <ac:chgData name="JINGLUN FENG" userId="8c88b22f-d974-4aa8-8a94-0dae114e0aef" providerId="ADAL" clId="{B36E0D09-3500-4786-AF0E-01D6220D252F}" dt="2021-01-25T17:37:21.159" v="2733" actId="478"/>
          <ac:spMkLst>
            <pc:docMk/>
            <pc:sldMk cId="1377724514" sldId="387"/>
            <ac:spMk id="33" creationId="{5BA33BA6-9A63-49C5-A9A7-1F0F8E1DD3AF}"/>
          </ac:spMkLst>
        </pc:spChg>
        <pc:spChg chg="add mod">
          <ac:chgData name="JINGLUN FENG" userId="8c88b22f-d974-4aa8-8a94-0dae114e0aef" providerId="ADAL" clId="{B36E0D09-3500-4786-AF0E-01D6220D252F}" dt="2021-01-26T04:06:08.512" v="6930" actId="1076"/>
          <ac:spMkLst>
            <pc:docMk/>
            <pc:sldMk cId="1377724514" sldId="387"/>
            <ac:spMk id="37" creationId="{E7FA296D-F823-4B8D-9E02-E531A987C180}"/>
          </ac:spMkLst>
        </pc:spChg>
        <pc:spChg chg="add mod">
          <ac:chgData name="JINGLUN FENG" userId="8c88b22f-d974-4aa8-8a94-0dae114e0aef" providerId="ADAL" clId="{B36E0D09-3500-4786-AF0E-01D6220D252F}" dt="2021-01-25T22:08:49.019" v="4519" actId="122"/>
          <ac:spMkLst>
            <pc:docMk/>
            <pc:sldMk cId="1377724514" sldId="387"/>
            <ac:spMk id="38" creationId="{3B3DB979-FC87-45CD-81DC-006F44E79D9B}"/>
          </ac:spMkLst>
        </pc:spChg>
        <pc:spChg chg="add mod">
          <ac:chgData name="JINGLUN FENG" userId="8c88b22f-d974-4aa8-8a94-0dae114e0aef" providerId="ADAL" clId="{B36E0D09-3500-4786-AF0E-01D6220D252F}" dt="2021-01-26T04:05:40.396" v="6924" actId="1076"/>
          <ac:spMkLst>
            <pc:docMk/>
            <pc:sldMk cId="1377724514" sldId="387"/>
            <ac:spMk id="39" creationId="{84F89FB4-3C62-4B3C-9464-41DF7F9A1D38}"/>
          </ac:spMkLst>
        </pc:spChg>
        <pc:spChg chg="add del mod">
          <ac:chgData name="JINGLUN FENG" userId="8c88b22f-d974-4aa8-8a94-0dae114e0aef" providerId="ADAL" clId="{B36E0D09-3500-4786-AF0E-01D6220D252F}" dt="2021-01-25T22:12:45.178" v="4576" actId="478"/>
          <ac:spMkLst>
            <pc:docMk/>
            <pc:sldMk cId="1377724514" sldId="387"/>
            <ac:spMk id="40" creationId="{0C639C69-426B-4249-9A1D-E1B2B607A8BD}"/>
          </ac:spMkLst>
        </pc:spChg>
        <pc:spChg chg="add mod">
          <ac:chgData name="JINGLUN FENG" userId="8c88b22f-d974-4aa8-8a94-0dae114e0aef" providerId="ADAL" clId="{B36E0D09-3500-4786-AF0E-01D6220D252F}" dt="2021-01-26T04:05:54.564" v="6929" actId="20577"/>
          <ac:spMkLst>
            <pc:docMk/>
            <pc:sldMk cId="1377724514" sldId="387"/>
            <ac:spMk id="41" creationId="{A2F515A9-5C2B-4D4B-984F-E3FEF7A3FCBB}"/>
          </ac:spMkLst>
        </pc:spChg>
        <pc:spChg chg="add del mod">
          <ac:chgData name="JINGLUN FENG" userId="8c88b22f-d974-4aa8-8a94-0dae114e0aef" providerId="ADAL" clId="{B36E0D09-3500-4786-AF0E-01D6220D252F}" dt="2021-01-26T04:45:24.950" v="7652" actId="478"/>
          <ac:spMkLst>
            <pc:docMk/>
            <pc:sldMk cId="1377724514" sldId="387"/>
            <ac:spMk id="49" creationId="{04D70E55-DB73-4A36-ABFB-41C4AE106290}"/>
          </ac:spMkLst>
        </pc:spChg>
        <pc:spChg chg="add del mod">
          <ac:chgData name="JINGLUN FENG" userId="8c88b22f-d974-4aa8-8a94-0dae114e0aef" providerId="ADAL" clId="{B36E0D09-3500-4786-AF0E-01D6220D252F}" dt="2021-01-26T04:45:23.866" v="7651" actId="478"/>
          <ac:spMkLst>
            <pc:docMk/>
            <pc:sldMk cId="1377724514" sldId="387"/>
            <ac:spMk id="50" creationId="{50AC6940-BB54-4FBE-BD39-EFEBD0A659F0}"/>
          </ac:spMkLst>
        </pc:spChg>
        <pc:spChg chg="add mod">
          <ac:chgData name="JINGLUN FENG" userId="8c88b22f-d974-4aa8-8a94-0dae114e0aef" providerId="ADAL" clId="{B36E0D09-3500-4786-AF0E-01D6220D252F}" dt="2021-01-26T04:46:12.547" v="7695" actId="20577"/>
          <ac:spMkLst>
            <pc:docMk/>
            <pc:sldMk cId="1377724514" sldId="387"/>
            <ac:spMk id="51" creationId="{2CA46558-3558-48A6-80F2-1890B65C2E94}"/>
          </ac:spMkLst>
        </pc:spChg>
        <pc:spChg chg="add mod">
          <ac:chgData name="JINGLUN FENG" userId="8c88b22f-d974-4aa8-8a94-0dae114e0aef" providerId="ADAL" clId="{B36E0D09-3500-4786-AF0E-01D6220D252F}" dt="2021-01-26T04:47:08.462" v="7773" actId="1076"/>
          <ac:spMkLst>
            <pc:docMk/>
            <pc:sldMk cId="1377724514" sldId="387"/>
            <ac:spMk id="52" creationId="{DA7E8892-EA7A-42BD-B7A5-384192D9A0FB}"/>
          </ac:spMkLst>
        </pc:spChg>
        <pc:grpChg chg="add mod">
          <ac:chgData name="JINGLUN FENG" userId="8c88b22f-d974-4aa8-8a94-0dae114e0aef" providerId="ADAL" clId="{B36E0D09-3500-4786-AF0E-01D6220D252F}" dt="2021-01-25T03:33:57.762" v="1242" actId="164"/>
          <ac:grpSpMkLst>
            <pc:docMk/>
            <pc:sldMk cId="1377724514" sldId="387"/>
            <ac:grpSpMk id="10" creationId="{091F685F-F3FA-4256-AA52-445B53933F8B}"/>
          </ac:grpSpMkLst>
        </pc:grpChg>
        <pc:grpChg chg="add mod">
          <ac:chgData name="JINGLUN FENG" userId="8c88b22f-d974-4aa8-8a94-0dae114e0aef" providerId="ADAL" clId="{B36E0D09-3500-4786-AF0E-01D6220D252F}" dt="2021-01-26T04:06:12.156" v="6931" actId="1076"/>
          <ac:grpSpMkLst>
            <pc:docMk/>
            <pc:sldMk cId="1377724514" sldId="387"/>
            <ac:grpSpMk id="11" creationId="{2A9352AE-9679-4C4A-A4D8-266C54825E65}"/>
          </ac:grpSpMkLst>
        </pc:grpChg>
        <pc:grpChg chg="add del mod topLvl">
          <ac:chgData name="JINGLUN FENG" userId="8c88b22f-d974-4aa8-8a94-0dae114e0aef" providerId="ADAL" clId="{B36E0D09-3500-4786-AF0E-01D6220D252F}" dt="2021-01-26T04:05:22.563" v="6920" actId="165"/>
          <ac:grpSpMkLst>
            <pc:docMk/>
            <pc:sldMk cId="1377724514" sldId="387"/>
            <ac:grpSpMk id="14" creationId="{D0EC36FA-18F6-459D-B3B5-E54807CFA206}"/>
          </ac:grpSpMkLst>
        </pc:grpChg>
        <pc:grpChg chg="add del mod">
          <ac:chgData name="JINGLUN FENG" userId="8c88b22f-d974-4aa8-8a94-0dae114e0aef" providerId="ADAL" clId="{B36E0D09-3500-4786-AF0E-01D6220D252F}" dt="2021-01-26T04:05:18.300" v="6919" actId="165"/>
          <ac:grpSpMkLst>
            <pc:docMk/>
            <pc:sldMk cId="1377724514" sldId="387"/>
            <ac:grpSpMk id="16" creationId="{C05F13F0-0D1D-4D03-8F9B-4106AB95E4D8}"/>
          </ac:grpSpMkLst>
        </pc:grpChg>
        <pc:grpChg chg="add del mod">
          <ac:chgData name="JINGLUN FENG" userId="8c88b22f-d974-4aa8-8a94-0dae114e0aef" providerId="ADAL" clId="{B36E0D09-3500-4786-AF0E-01D6220D252F}" dt="2021-01-25T03:29:05.068" v="1182"/>
          <ac:grpSpMkLst>
            <pc:docMk/>
            <pc:sldMk cId="1377724514" sldId="387"/>
            <ac:grpSpMk id="23" creationId="{4C2D195E-92C6-4CBA-A0DF-04E8CEDE302D}"/>
          </ac:grpSpMkLst>
        </pc:grpChg>
        <pc:picChg chg="add del">
          <ac:chgData name="JINGLUN FENG" userId="8c88b22f-d974-4aa8-8a94-0dae114e0aef" providerId="ADAL" clId="{B36E0D09-3500-4786-AF0E-01D6220D252F}" dt="2021-01-25T03:29:07.601" v="1184"/>
          <ac:picMkLst>
            <pc:docMk/>
            <pc:sldMk cId="1377724514" sldId="387"/>
            <ac:picMk id="3" creationId="{7B004D8E-714C-4358-B04C-4ED9A9B0F4E5}"/>
          </ac:picMkLst>
        </pc:picChg>
        <pc:picChg chg="del mod">
          <ac:chgData name="JINGLUN FENG" userId="8c88b22f-d974-4aa8-8a94-0dae114e0aef" providerId="ADAL" clId="{B36E0D09-3500-4786-AF0E-01D6220D252F}" dt="2021-01-25T17:37:21.159" v="2733" actId="478"/>
          <ac:picMkLst>
            <pc:docMk/>
            <pc:sldMk cId="1377724514" sldId="387"/>
            <ac:picMk id="4" creationId="{85C08B32-080E-4942-B9BA-4E0C46F760E3}"/>
          </ac:picMkLst>
        </pc:picChg>
        <pc:picChg chg="add del mod">
          <ac:chgData name="JINGLUN FENG" userId="8c88b22f-d974-4aa8-8a94-0dae114e0aef" providerId="ADAL" clId="{B36E0D09-3500-4786-AF0E-01D6220D252F}" dt="2021-01-25T03:29:37.162" v="1194"/>
          <ac:picMkLst>
            <pc:docMk/>
            <pc:sldMk cId="1377724514" sldId="387"/>
            <ac:picMk id="5" creationId="{8E4CF943-A577-47CF-8BD2-FCC1F078ABEC}"/>
          </ac:picMkLst>
        </pc:picChg>
        <pc:picChg chg="add del mod">
          <ac:chgData name="JINGLUN FENG" userId="8c88b22f-d974-4aa8-8a94-0dae114e0aef" providerId="ADAL" clId="{B36E0D09-3500-4786-AF0E-01D6220D252F}" dt="2021-01-25T03:29:50.335" v="1201" actId="478"/>
          <ac:picMkLst>
            <pc:docMk/>
            <pc:sldMk cId="1377724514" sldId="387"/>
            <ac:picMk id="7" creationId="{94F4E07C-04A6-4239-8567-5ABCFCE4D2AD}"/>
          </ac:picMkLst>
        </pc:picChg>
        <pc:picChg chg="mod">
          <ac:chgData name="JINGLUN FENG" userId="8c88b22f-d974-4aa8-8a94-0dae114e0aef" providerId="ADAL" clId="{B36E0D09-3500-4786-AF0E-01D6220D252F}" dt="2021-01-25T03:29:03.233" v="1181"/>
          <ac:picMkLst>
            <pc:docMk/>
            <pc:sldMk cId="1377724514" sldId="387"/>
            <ac:picMk id="24" creationId="{68A7D4A6-832C-45B2-9726-4518F08C7985}"/>
          </ac:picMkLst>
        </pc:picChg>
        <pc:picChg chg="mod">
          <ac:chgData name="JINGLUN FENG" userId="8c88b22f-d974-4aa8-8a94-0dae114e0aef" providerId="ADAL" clId="{B36E0D09-3500-4786-AF0E-01D6220D252F}" dt="2021-01-25T03:29:03.233" v="1181"/>
          <ac:picMkLst>
            <pc:docMk/>
            <pc:sldMk cId="1377724514" sldId="387"/>
            <ac:picMk id="30" creationId="{B01E4D93-DB42-457F-8181-C3027CA2C7CA}"/>
          </ac:picMkLst>
        </pc:picChg>
        <pc:picChg chg="add del mod">
          <ac:chgData name="JINGLUN FENG" userId="8c88b22f-d974-4aa8-8a94-0dae114e0aef" providerId="ADAL" clId="{B36E0D09-3500-4786-AF0E-01D6220D252F}" dt="2021-01-26T04:05:07.500" v="6918" actId="1076"/>
          <ac:picMkLst>
            <pc:docMk/>
            <pc:sldMk cId="1377724514" sldId="387"/>
            <ac:picMk id="34" creationId="{25055C43-BB21-470A-90D3-C28A6F4942D7}"/>
          </ac:picMkLst>
        </pc:picChg>
        <pc:picChg chg="mod">
          <ac:chgData name="JINGLUN FENG" userId="8c88b22f-d974-4aa8-8a94-0dae114e0aef" providerId="ADAL" clId="{B36E0D09-3500-4786-AF0E-01D6220D252F}" dt="2021-01-25T03:29:03.233" v="1181"/>
          <ac:picMkLst>
            <pc:docMk/>
            <pc:sldMk cId="1377724514" sldId="387"/>
            <ac:picMk id="35" creationId="{3D0CD182-3E03-42AA-A850-29ADBB8D3BF6}"/>
          </ac:picMkLst>
        </pc:picChg>
        <pc:picChg chg="mod">
          <ac:chgData name="JINGLUN FENG" userId="8c88b22f-d974-4aa8-8a94-0dae114e0aef" providerId="ADAL" clId="{B36E0D09-3500-4786-AF0E-01D6220D252F}" dt="2021-01-25T03:29:03.233" v="1181"/>
          <ac:picMkLst>
            <pc:docMk/>
            <pc:sldMk cId="1377724514" sldId="387"/>
            <ac:picMk id="36" creationId="{3FD4834F-98FD-415D-9480-60E15328A7DE}"/>
          </ac:picMkLst>
        </pc:picChg>
        <pc:picChg chg="add del mod">
          <ac:chgData name="JINGLUN FENG" userId="8c88b22f-d974-4aa8-8a94-0dae114e0aef" providerId="ADAL" clId="{B36E0D09-3500-4786-AF0E-01D6220D252F}" dt="2021-01-26T02:57:46.319" v="6512" actId="478"/>
          <ac:picMkLst>
            <pc:docMk/>
            <pc:sldMk cId="1377724514" sldId="387"/>
            <ac:picMk id="43" creationId="{E7697B48-B8E9-4B85-BB7A-C383B3E11497}"/>
          </ac:picMkLst>
        </pc:picChg>
        <pc:cxnChg chg="del">
          <ac:chgData name="JINGLUN FENG" userId="8c88b22f-d974-4aa8-8a94-0dae114e0aef" providerId="ADAL" clId="{B36E0D09-3500-4786-AF0E-01D6220D252F}" dt="2021-01-25T17:37:21.159" v="2733" actId="478"/>
          <ac:cxnSpMkLst>
            <pc:docMk/>
            <pc:sldMk cId="1377724514" sldId="387"/>
            <ac:cxnSpMk id="8" creationId="{EAA8C596-EFF6-4921-83A5-0249A9FFC78B}"/>
          </ac:cxnSpMkLst>
        </pc:cxnChg>
        <pc:cxnChg chg="mod topLvl">
          <ac:chgData name="JINGLUN FENG" userId="8c88b22f-d974-4aa8-8a94-0dae114e0aef" providerId="ADAL" clId="{B36E0D09-3500-4786-AF0E-01D6220D252F}" dt="2021-01-26T04:05:36.227" v="6923" actId="1076"/>
          <ac:cxnSpMkLst>
            <pc:docMk/>
            <pc:sldMk cId="1377724514" sldId="387"/>
            <ac:cxnSpMk id="22" creationId="{C4AAB8FE-D340-432C-801C-ECBDBAA03758}"/>
          </ac:cxnSpMkLst>
        </pc:cxnChg>
        <pc:cxnChg chg="mod topLvl">
          <ac:chgData name="JINGLUN FENG" userId="8c88b22f-d974-4aa8-8a94-0dae114e0aef" providerId="ADAL" clId="{B36E0D09-3500-4786-AF0E-01D6220D252F}" dt="2021-01-26T04:47:57.392" v="7783" actId="1076"/>
          <ac:cxnSpMkLst>
            <pc:docMk/>
            <pc:sldMk cId="1377724514" sldId="387"/>
            <ac:cxnSpMk id="25" creationId="{2FB4E382-E554-46C6-B73D-CAE36C89281B}"/>
          </ac:cxnSpMkLst>
        </pc:cxnChg>
        <pc:cxnChg chg="mod topLvl">
          <ac:chgData name="JINGLUN FENG" userId="8c88b22f-d974-4aa8-8a94-0dae114e0aef" providerId="ADAL" clId="{B36E0D09-3500-4786-AF0E-01D6220D252F}" dt="2021-01-26T04:47:39.422" v="7777" actId="14100"/>
          <ac:cxnSpMkLst>
            <pc:docMk/>
            <pc:sldMk cId="1377724514" sldId="387"/>
            <ac:cxnSpMk id="28" creationId="{4E68C469-121E-4B8F-ACD1-C373E5F9EB5D}"/>
          </ac:cxnSpMkLst>
        </pc:cxnChg>
        <pc:cxnChg chg="add mod">
          <ac:chgData name="JINGLUN FENG" userId="8c88b22f-d974-4aa8-8a94-0dae114e0aef" providerId="ADAL" clId="{B36E0D09-3500-4786-AF0E-01D6220D252F}" dt="2021-01-26T04:47:42.056" v="7778" actId="14100"/>
          <ac:cxnSpMkLst>
            <pc:docMk/>
            <pc:sldMk cId="1377724514" sldId="387"/>
            <ac:cxnSpMk id="53" creationId="{F923642D-C5A1-4582-A874-DC02B00B9E4B}"/>
          </ac:cxnSpMkLst>
        </pc:cxnChg>
        <pc:cxnChg chg="add mod">
          <ac:chgData name="JINGLUN FENG" userId="8c88b22f-d974-4aa8-8a94-0dae114e0aef" providerId="ADAL" clId="{B36E0D09-3500-4786-AF0E-01D6220D252F}" dt="2021-01-26T04:47:51.909" v="7782" actId="14100"/>
          <ac:cxnSpMkLst>
            <pc:docMk/>
            <pc:sldMk cId="1377724514" sldId="387"/>
            <ac:cxnSpMk id="58" creationId="{466E175E-1DF7-4B58-B238-A983C36B6CF7}"/>
          </ac:cxnSpMkLst>
        </pc:cxnChg>
      </pc:sldChg>
      <pc:sldChg chg="addSp delSp modSp mod modAnim">
        <pc:chgData name="JINGLUN FENG" userId="8c88b22f-d974-4aa8-8a94-0dae114e0aef" providerId="ADAL" clId="{B36E0D09-3500-4786-AF0E-01D6220D252F}" dt="2021-01-26T04:03:53.449" v="6915"/>
        <pc:sldMkLst>
          <pc:docMk/>
          <pc:sldMk cId="3794094668" sldId="388"/>
        </pc:sldMkLst>
        <pc:spChg chg="mod">
          <ac:chgData name="JINGLUN FENG" userId="8c88b22f-d974-4aa8-8a94-0dae114e0aef" providerId="ADAL" clId="{B36E0D09-3500-4786-AF0E-01D6220D252F}" dt="2021-01-25T17:38:11.560" v="2741" actId="1076"/>
          <ac:spMkLst>
            <pc:docMk/>
            <pc:sldMk cId="3794094668" sldId="388"/>
            <ac:spMk id="2" creationId="{8C2669B4-37A5-4ED8-9FF9-E123512F1A8A}"/>
          </ac:spMkLst>
        </pc:spChg>
        <pc:spChg chg="mod">
          <ac:chgData name="JINGLUN FENG" userId="8c88b22f-d974-4aa8-8a94-0dae114e0aef" providerId="ADAL" clId="{B36E0D09-3500-4786-AF0E-01D6220D252F}" dt="2021-01-26T04:03:37.856" v="6909"/>
          <ac:spMkLst>
            <pc:docMk/>
            <pc:sldMk cId="3794094668" sldId="388"/>
            <ac:spMk id="9" creationId="{A13AF1F0-EC81-4D65-894C-176077B165F3}"/>
          </ac:spMkLst>
        </pc:spChg>
        <pc:spChg chg="mod">
          <ac:chgData name="JINGLUN FENG" userId="8c88b22f-d974-4aa8-8a94-0dae114e0aef" providerId="ADAL" clId="{B36E0D09-3500-4786-AF0E-01D6220D252F}" dt="2021-01-26T04:03:53.449" v="6915"/>
          <ac:spMkLst>
            <pc:docMk/>
            <pc:sldMk cId="3794094668" sldId="388"/>
            <ac:spMk id="10" creationId="{0457F053-C42D-40E7-81A8-FBDE28311C41}"/>
          </ac:spMkLst>
        </pc:spChg>
        <pc:spChg chg="mod">
          <ac:chgData name="JINGLUN FENG" userId="8c88b22f-d974-4aa8-8a94-0dae114e0aef" providerId="ADAL" clId="{B36E0D09-3500-4786-AF0E-01D6220D252F}" dt="2021-01-26T04:03:49.662" v="6913" actId="114"/>
          <ac:spMkLst>
            <pc:docMk/>
            <pc:sldMk cId="3794094668" sldId="388"/>
            <ac:spMk id="11" creationId="{64AD8991-5A14-4322-873D-31A5BC49162D}"/>
          </ac:spMkLst>
        </pc:spChg>
        <pc:spChg chg="del mod">
          <ac:chgData name="JINGLUN FENG" userId="8c88b22f-d974-4aa8-8a94-0dae114e0aef" providerId="ADAL" clId="{B36E0D09-3500-4786-AF0E-01D6220D252F}" dt="2021-01-25T03:41:14.016" v="1250" actId="478"/>
          <ac:spMkLst>
            <pc:docMk/>
            <pc:sldMk cId="3794094668" sldId="388"/>
            <ac:spMk id="12" creationId="{8975F6E7-7AA7-451C-ABEF-81ED91E9DCE3}"/>
          </ac:spMkLst>
        </pc:spChg>
        <pc:spChg chg="mod">
          <ac:chgData name="JINGLUN FENG" userId="8c88b22f-d974-4aa8-8a94-0dae114e0aef" providerId="ADAL" clId="{B36E0D09-3500-4786-AF0E-01D6220D252F}" dt="2021-01-25T03:42:37.556" v="1258" actId="164"/>
          <ac:spMkLst>
            <pc:docMk/>
            <pc:sldMk cId="3794094668" sldId="388"/>
            <ac:spMk id="13" creationId="{74F3707D-627D-4C49-B27E-E0C67A841F69}"/>
          </ac:spMkLst>
        </pc:spChg>
        <pc:spChg chg="mod">
          <ac:chgData name="JINGLUN FENG" userId="8c88b22f-d974-4aa8-8a94-0dae114e0aef" providerId="ADAL" clId="{B36E0D09-3500-4786-AF0E-01D6220D252F}" dt="2021-01-25T03:42:37.556" v="1258" actId="164"/>
          <ac:spMkLst>
            <pc:docMk/>
            <pc:sldMk cId="3794094668" sldId="388"/>
            <ac:spMk id="14" creationId="{0B49C0E5-2CDC-4814-BCD8-03F31EB50D61}"/>
          </ac:spMkLst>
        </pc:spChg>
        <pc:spChg chg="add mod">
          <ac:chgData name="JINGLUN FENG" userId="8c88b22f-d974-4aa8-8a94-0dae114e0aef" providerId="ADAL" clId="{B36E0D09-3500-4786-AF0E-01D6220D252F}" dt="2021-01-25T22:14:08.592" v="4584" actId="164"/>
          <ac:spMkLst>
            <pc:docMk/>
            <pc:sldMk cId="3794094668" sldId="388"/>
            <ac:spMk id="15" creationId="{0C9D35FB-B616-45A8-AD61-B5F554DC6553}"/>
          </ac:spMkLst>
        </pc:spChg>
        <pc:grpChg chg="add mod">
          <ac:chgData name="JINGLUN FENG" userId="8c88b22f-d974-4aa8-8a94-0dae114e0aef" providerId="ADAL" clId="{B36E0D09-3500-4786-AF0E-01D6220D252F}" dt="2021-01-25T03:42:37.556" v="1258" actId="164"/>
          <ac:grpSpMkLst>
            <pc:docMk/>
            <pc:sldMk cId="3794094668" sldId="388"/>
            <ac:grpSpMk id="4" creationId="{24C900DE-513C-4F8A-9FC1-ECFBBF787ACD}"/>
          </ac:grpSpMkLst>
        </pc:grpChg>
        <pc:grpChg chg="add mod">
          <ac:chgData name="JINGLUN FENG" userId="8c88b22f-d974-4aa8-8a94-0dae114e0aef" providerId="ADAL" clId="{B36E0D09-3500-4786-AF0E-01D6220D252F}" dt="2021-01-25T22:15:07.141" v="4599" actId="1037"/>
          <ac:grpSpMkLst>
            <pc:docMk/>
            <pc:sldMk cId="3794094668" sldId="388"/>
            <ac:grpSpMk id="5" creationId="{2B57C5EE-817A-470C-8572-4FD6F32A8DD7}"/>
          </ac:grpSpMkLst>
        </pc:grpChg>
        <pc:grpChg chg="add mod">
          <ac:chgData name="JINGLUN FENG" userId="8c88b22f-d974-4aa8-8a94-0dae114e0aef" providerId="ADAL" clId="{B36E0D09-3500-4786-AF0E-01D6220D252F}" dt="2021-01-25T22:14:12.382" v="4585" actId="1076"/>
          <ac:grpSpMkLst>
            <pc:docMk/>
            <pc:sldMk cId="3794094668" sldId="388"/>
            <ac:grpSpMk id="7" creationId="{221BC816-AEB9-46A9-8EDB-DC8B2B6951D3}"/>
          </ac:grpSpMkLst>
        </pc:grpChg>
        <pc:picChg chg="mod">
          <ac:chgData name="JINGLUN FENG" userId="8c88b22f-d974-4aa8-8a94-0dae114e0aef" providerId="ADAL" clId="{B36E0D09-3500-4786-AF0E-01D6220D252F}" dt="2021-01-25T22:14:08.592" v="4584" actId="164"/>
          <ac:picMkLst>
            <pc:docMk/>
            <pc:sldMk cId="3794094668" sldId="388"/>
            <ac:picMk id="3" creationId="{6A0EA8E9-2FB6-495F-B2A0-E42A9FD02BC0}"/>
          </ac:picMkLst>
        </pc:picChg>
        <pc:picChg chg="mod">
          <ac:chgData name="JINGLUN FENG" userId="8c88b22f-d974-4aa8-8a94-0dae114e0aef" providerId="ADAL" clId="{B36E0D09-3500-4786-AF0E-01D6220D252F}" dt="2021-01-25T03:42:11.113" v="1256" actId="164"/>
          <ac:picMkLst>
            <pc:docMk/>
            <pc:sldMk cId="3794094668" sldId="388"/>
            <ac:picMk id="6" creationId="{CE881DB5-63D4-42EE-8D9D-616016274EEB}"/>
          </ac:picMkLst>
        </pc:picChg>
        <pc:picChg chg="mod">
          <ac:chgData name="JINGLUN FENG" userId="8c88b22f-d974-4aa8-8a94-0dae114e0aef" providerId="ADAL" clId="{B36E0D09-3500-4786-AF0E-01D6220D252F}" dt="2021-01-25T03:42:11.113" v="1256" actId="164"/>
          <ac:picMkLst>
            <pc:docMk/>
            <pc:sldMk cId="3794094668" sldId="388"/>
            <ac:picMk id="8" creationId="{3E08AC1D-8B66-46D5-9088-959705D4D956}"/>
          </ac:picMkLst>
        </pc:picChg>
      </pc:sldChg>
      <pc:sldChg chg="delSp modSp mod">
        <pc:chgData name="JINGLUN FENG" userId="8c88b22f-d974-4aa8-8a94-0dae114e0aef" providerId="ADAL" clId="{B36E0D09-3500-4786-AF0E-01D6220D252F}" dt="2021-01-26T04:03:26.589" v="6908" actId="114"/>
        <pc:sldMkLst>
          <pc:docMk/>
          <pc:sldMk cId="55845829" sldId="391"/>
        </pc:sldMkLst>
        <pc:spChg chg="mod">
          <ac:chgData name="JINGLUN FENG" userId="8c88b22f-d974-4aa8-8a94-0dae114e0aef" providerId="ADAL" clId="{B36E0D09-3500-4786-AF0E-01D6220D252F}" dt="2021-01-25T17:38:16.939" v="2742" actId="1076"/>
          <ac:spMkLst>
            <pc:docMk/>
            <pc:sldMk cId="55845829" sldId="391"/>
            <ac:spMk id="2" creationId="{8C2669B4-37A5-4ED8-9FF9-E123512F1A8A}"/>
          </ac:spMkLst>
        </pc:spChg>
        <pc:spChg chg="mod">
          <ac:chgData name="JINGLUN FENG" userId="8c88b22f-d974-4aa8-8a94-0dae114e0aef" providerId="ADAL" clId="{B36E0D09-3500-4786-AF0E-01D6220D252F}" dt="2021-01-26T04:03:22.606" v="6906"/>
          <ac:spMkLst>
            <pc:docMk/>
            <pc:sldMk cId="55845829" sldId="391"/>
            <ac:spMk id="6" creationId="{42662303-0C9C-462C-A568-8FE07B02F645}"/>
          </ac:spMkLst>
        </pc:spChg>
        <pc:spChg chg="mod">
          <ac:chgData name="JINGLUN FENG" userId="8c88b22f-d974-4aa8-8a94-0dae114e0aef" providerId="ADAL" clId="{B36E0D09-3500-4786-AF0E-01D6220D252F}" dt="2021-01-26T04:03:26.589" v="6908" actId="114"/>
          <ac:spMkLst>
            <pc:docMk/>
            <pc:sldMk cId="55845829" sldId="391"/>
            <ac:spMk id="7" creationId="{736CEC85-A262-4FD9-8C47-34283A913969}"/>
          </ac:spMkLst>
        </pc:spChg>
        <pc:spChg chg="mod">
          <ac:chgData name="JINGLUN FENG" userId="8c88b22f-d974-4aa8-8a94-0dae114e0aef" providerId="ADAL" clId="{B36E0D09-3500-4786-AF0E-01D6220D252F}" dt="2021-01-25T17:38:45.414" v="2753" actId="1076"/>
          <ac:spMkLst>
            <pc:docMk/>
            <pc:sldMk cId="55845829" sldId="391"/>
            <ac:spMk id="8" creationId="{5F4057E8-7B36-4EA0-94BD-CACE2DE2AEF4}"/>
          </ac:spMkLst>
        </pc:spChg>
        <pc:spChg chg="mod">
          <ac:chgData name="JINGLUN FENG" userId="8c88b22f-d974-4aa8-8a94-0dae114e0aef" providerId="ADAL" clId="{B36E0D09-3500-4786-AF0E-01D6220D252F}" dt="2021-01-25T17:38:39.969" v="2751" actId="1076"/>
          <ac:spMkLst>
            <pc:docMk/>
            <pc:sldMk cId="55845829" sldId="391"/>
            <ac:spMk id="9" creationId="{53A3AAFE-A78A-4824-BEA4-89AAFB81BF54}"/>
          </ac:spMkLst>
        </pc:spChg>
        <pc:picChg chg="mod">
          <ac:chgData name="JINGLUN FENG" userId="8c88b22f-d974-4aa8-8a94-0dae114e0aef" providerId="ADAL" clId="{B36E0D09-3500-4786-AF0E-01D6220D252F}" dt="2021-01-25T17:38:47.087" v="2754" actId="1076"/>
          <ac:picMkLst>
            <pc:docMk/>
            <pc:sldMk cId="55845829" sldId="391"/>
            <ac:picMk id="3" creationId="{5AF2A5AC-268A-4450-B863-8709CDDD13B3}"/>
          </ac:picMkLst>
        </pc:picChg>
        <pc:picChg chg="mod">
          <ac:chgData name="JINGLUN FENG" userId="8c88b22f-d974-4aa8-8a94-0dae114e0aef" providerId="ADAL" clId="{B36E0D09-3500-4786-AF0E-01D6220D252F}" dt="2021-01-25T17:38:35.397" v="2749" actId="1076"/>
          <ac:picMkLst>
            <pc:docMk/>
            <pc:sldMk cId="55845829" sldId="391"/>
            <ac:picMk id="4" creationId="{0157F093-14C8-4C5B-A79E-F7CC7FA20AEB}"/>
          </ac:picMkLst>
        </pc:picChg>
        <pc:picChg chg="del">
          <ac:chgData name="JINGLUN FENG" userId="8c88b22f-d974-4aa8-8a94-0dae114e0aef" providerId="ADAL" clId="{B36E0D09-3500-4786-AF0E-01D6220D252F}" dt="2021-01-25T03:55:17.198" v="1269"/>
          <ac:picMkLst>
            <pc:docMk/>
            <pc:sldMk cId="55845829" sldId="391"/>
            <ac:picMk id="5" creationId="{D687F361-267D-41C2-90DE-CB9207C27333}"/>
          </ac:picMkLst>
        </pc:picChg>
      </pc:sldChg>
      <pc:sldChg chg="modSp del mod">
        <pc:chgData name="JINGLUN FENG" userId="8c88b22f-d974-4aa8-8a94-0dae114e0aef" providerId="ADAL" clId="{B36E0D09-3500-4786-AF0E-01D6220D252F}" dt="2021-01-25T17:34:45.961" v="2692" actId="47"/>
        <pc:sldMkLst>
          <pc:docMk/>
          <pc:sldMk cId="436498804" sldId="392"/>
        </pc:sldMkLst>
        <pc:spChg chg="mod">
          <ac:chgData name="JINGLUN FENG" userId="8c88b22f-d974-4aa8-8a94-0dae114e0aef" providerId="ADAL" clId="{B36E0D09-3500-4786-AF0E-01D6220D252F}" dt="2021-01-25T03:25:02.729" v="1139" actId="207"/>
          <ac:spMkLst>
            <pc:docMk/>
            <pc:sldMk cId="436498804" sldId="392"/>
            <ac:spMk id="2" creationId="{608DDE14-EA09-4DBF-A974-222CEDF2ED66}"/>
          </ac:spMkLst>
        </pc:spChg>
        <pc:spChg chg="mod">
          <ac:chgData name="JINGLUN FENG" userId="8c88b22f-d974-4aa8-8a94-0dae114e0aef" providerId="ADAL" clId="{B36E0D09-3500-4786-AF0E-01D6220D252F}" dt="2021-01-25T03:20:27.493" v="1124" actId="1076"/>
          <ac:spMkLst>
            <pc:docMk/>
            <pc:sldMk cId="436498804" sldId="392"/>
            <ac:spMk id="21" creationId="{6DDB7F98-79C3-491F-9949-1E2D759E91D8}"/>
          </ac:spMkLst>
        </pc:spChg>
      </pc:sldChg>
      <pc:sldChg chg="addSp delSp modSp new del mod">
        <pc:chgData name="JINGLUN FENG" userId="8c88b22f-d974-4aa8-8a94-0dae114e0aef" providerId="ADAL" clId="{B36E0D09-3500-4786-AF0E-01D6220D252F}" dt="2021-01-25T02:23:41.351" v="695" actId="47"/>
        <pc:sldMkLst>
          <pc:docMk/>
          <pc:sldMk cId="2283290115" sldId="393"/>
        </pc:sldMkLst>
        <pc:spChg chg="add del mod">
          <ac:chgData name="JINGLUN FENG" userId="8c88b22f-d974-4aa8-8a94-0dae114e0aef" providerId="ADAL" clId="{B36E0D09-3500-4786-AF0E-01D6220D252F}" dt="2021-01-25T02:23:13.422" v="693" actId="478"/>
          <ac:spMkLst>
            <pc:docMk/>
            <pc:sldMk cId="2283290115" sldId="393"/>
            <ac:spMk id="2" creationId="{3831BB96-885A-4101-B07A-B352AF26456C}"/>
          </ac:spMkLst>
        </pc:spChg>
        <pc:spChg chg="mod">
          <ac:chgData name="JINGLUN FENG" userId="8c88b22f-d974-4aa8-8a94-0dae114e0aef" providerId="ADAL" clId="{B36E0D09-3500-4786-AF0E-01D6220D252F}" dt="2021-01-24T23:46:14.758" v="1"/>
          <ac:spMkLst>
            <pc:docMk/>
            <pc:sldMk cId="2283290115" sldId="393"/>
            <ac:spMk id="4" creationId="{D3680A04-E22C-44A6-B931-B667B5B7FB47}"/>
          </ac:spMkLst>
        </pc:spChg>
        <pc:spChg chg="add mod">
          <ac:chgData name="JINGLUN FENG" userId="8c88b22f-d974-4aa8-8a94-0dae114e0aef" providerId="ADAL" clId="{B36E0D09-3500-4786-AF0E-01D6220D252F}" dt="2021-01-25T02:23:17.082" v="694" actId="164"/>
          <ac:spMkLst>
            <pc:docMk/>
            <pc:sldMk cId="2283290115" sldId="393"/>
            <ac:spMk id="6" creationId="{7A482619-FF2C-42A4-A6CB-8D7F76963377}"/>
          </ac:spMkLst>
        </pc:spChg>
        <pc:spChg chg="add mod">
          <ac:chgData name="JINGLUN FENG" userId="8c88b22f-d974-4aa8-8a94-0dae114e0aef" providerId="ADAL" clId="{B36E0D09-3500-4786-AF0E-01D6220D252F}" dt="2021-01-25T02:23:17.082" v="694" actId="164"/>
          <ac:spMkLst>
            <pc:docMk/>
            <pc:sldMk cId="2283290115" sldId="393"/>
            <ac:spMk id="7" creationId="{92FE5887-F1A8-4A66-90FD-D10880AE8B91}"/>
          </ac:spMkLst>
        </pc:spChg>
        <pc:spChg chg="add mod">
          <ac:chgData name="JINGLUN FENG" userId="8c88b22f-d974-4aa8-8a94-0dae114e0aef" providerId="ADAL" clId="{B36E0D09-3500-4786-AF0E-01D6220D252F}" dt="2021-01-25T02:23:17.082" v="694" actId="164"/>
          <ac:spMkLst>
            <pc:docMk/>
            <pc:sldMk cId="2283290115" sldId="393"/>
            <ac:spMk id="14" creationId="{67FB491E-E134-4ECD-B54C-70D911E0B9EB}"/>
          </ac:spMkLst>
        </pc:spChg>
        <pc:spChg chg="add mod">
          <ac:chgData name="JINGLUN FENG" userId="8c88b22f-d974-4aa8-8a94-0dae114e0aef" providerId="ADAL" clId="{B36E0D09-3500-4786-AF0E-01D6220D252F}" dt="2021-01-25T02:23:17.082" v="694" actId="164"/>
          <ac:spMkLst>
            <pc:docMk/>
            <pc:sldMk cId="2283290115" sldId="393"/>
            <ac:spMk id="15" creationId="{4A7542F9-FA5D-4F12-BF78-B57C8FD3D766}"/>
          </ac:spMkLst>
        </pc:spChg>
        <pc:spChg chg="add mod">
          <ac:chgData name="JINGLUN FENG" userId="8c88b22f-d974-4aa8-8a94-0dae114e0aef" providerId="ADAL" clId="{B36E0D09-3500-4786-AF0E-01D6220D252F}" dt="2021-01-25T02:23:17.082" v="694" actId="164"/>
          <ac:spMkLst>
            <pc:docMk/>
            <pc:sldMk cId="2283290115" sldId="393"/>
            <ac:spMk id="17" creationId="{DF50A1CF-B64F-4A2E-83AC-3CE499428B92}"/>
          </ac:spMkLst>
        </pc:spChg>
        <pc:spChg chg="add mod">
          <ac:chgData name="JINGLUN FENG" userId="8c88b22f-d974-4aa8-8a94-0dae114e0aef" providerId="ADAL" clId="{B36E0D09-3500-4786-AF0E-01D6220D252F}" dt="2021-01-25T02:23:17.082" v="694" actId="164"/>
          <ac:spMkLst>
            <pc:docMk/>
            <pc:sldMk cId="2283290115" sldId="393"/>
            <ac:spMk id="19" creationId="{0F046EDC-78ED-4B5E-92AE-36EE23DC6368}"/>
          </ac:spMkLst>
        </pc:spChg>
        <pc:spChg chg="add mod">
          <ac:chgData name="JINGLUN FENG" userId="8c88b22f-d974-4aa8-8a94-0dae114e0aef" providerId="ADAL" clId="{B36E0D09-3500-4786-AF0E-01D6220D252F}" dt="2021-01-25T02:23:17.082" v="694" actId="164"/>
          <ac:spMkLst>
            <pc:docMk/>
            <pc:sldMk cId="2283290115" sldId="393"/>
            <ac:spMk id="22" creationId="{07733B10-EE20-407C-B6CF-B3095B4B4517}"/>
          </ac:spMkLst>
        </pc:spChg>
        <pc:spChg chg="add mod">
          <ac:chgData name="JINGLUN FENG" userId="8c88b22f-d974-4aa8-8a94-0dae114e0aef" providerId="ADAL" clId="{B36E0D09-3500-4786-AF0E-01D6220D252F}" dt="2021-01-25T02:23:17.082" v="694" actId="164"/>
          <ac:spMkLst>
            <pc:docMk/>
            <pc:sldMk cId="2283290115" sldId="393"/>
            <ac:spMk id="26" creationId="{CAAE6D16-B25D-498A-92E7-4825F4D44CCC}"/>
          </ac:spMkLst>
        </pc:spChg>
        <pc:spChg chg="add mod">
          <ac:chgData name="JINGLUN FENG" userId="8c88b22f-d974-4aa8-8a94-0dae114e0aef" providerId="ADAL" clId="{B36E0D09-3500-4786-AF0E-01D6220D252F}" dt="2021-01-25T02:23:17.082" v="694" actId="164"/>
          <ac:spMkLst>
            <pc:docMk/>
            <pc:sldMk cId="2283290115" sldId="393"/>
            <ac:spMk id="28" creationId="{7123B00B-0843-45EF-A9CB-0EEB19BB82D3}"/>
          </ac:spMkLst>
        </pc:spChg>
        <pc:spChg chg="add mod">
          <ac:chgData name="JINGLUN FENG" userId="8c88b22f-d974-4aa8-8a94-0dae114e0aef" providerId="ADAL" clId="{B36E0D09-3500-4786-AF0E-01D6220D252F}" dt="2021-01-25T02:23:17.082" v="694" actId="164"/>
          <ac:spMkLst>
            <pc:docMk/>
            <pc:sldMk cId="2283290115" sldId="393"/>
            <ac:spMk id="31" creationId="{AC55DE6F-C577-4007-9E82-B927C0C5CFCB}"/>
          </ac:spMkLst>
        </pc:spChg>
        <pc:spChg chg="add mod">
          <ac:chgData name="JINGLUN FENG" userId="8c88b22f-d974-4aa8-8a94-0dae114e0aef" providerId="ADAL" clId="{B36E0D09-3500-4786-AF0E-01D6220D252F}" dt="2021-01-25T02:23:17.082" v="694" actId="164"/>
          <ac:spMkLst>
            <pc:docMk/>
            <pc:sldMk cId="2283290115" sldId="393"/>
            <ac:spMk id="33" creationId="{865945B4-379A-4FE6-9E24-6BAC8516C304}"/>
          </ac:spMkLst>
        </pc:spChg>
        <pc:spChg chg="add mod">
          <ac:chgData name="JINGLUN FENG" userId="8c88b22f-d974-4aa8-8a94-0dae114e0aef" providerId="ADAL" clId="{B36E0D09-3500-4786-AF0E-01D6220D252F}" dt="2021-01-25T02:23:17.082" v="694" actId="164"/>
          <ac:spMkLst>
            <pc:docMk/>
            <pc:sldMk cId="2283290115" sldId="393"/>
            <ac:spMk id="35" creationId="{199F3506-E2F5-44A8-8B39-36B639265E00}"/>
          </ac:spMkLst>
        </pc:spChg>
        <pc:spChg chg="add mod">
          <ac:chgData name="JINGLUN FENG" userId="8c88b22f-d974-4aa8-8a94-0dae114e0aef" providerId="ADAL" clId="{B36E0D09-3500-4786-AF0E-01D6220D252F}" dt="2021-01-25T02:23:17.082" v="694" actId="164"/>
          <ac:spMkLst>
            <pc:docMk/>
            <pc:sldMk cId="2283290115" sldId="393"/>
            <ac:spMk id="36" creationId="{0C2EBA37-4128-4F8B-B3BD-DB44DF38A028}"/>
          </ac:spMkLst>
        </pc:spChg>
        <pc:spChg chg="add mod">
          <ac:chgData name="JINGLUN FENG" userId="8c88b22f-d974-4aa8-8a94-0dae114e0aef" providerId="ADAL" clId="{B36E0D09-3500-4786-AF0E-01D6220D252F}" dt="2021-01-25T02:23:17.082" v="694" actId="164"/>
          <ac:spMkLst>
            <pc:docMk/>
            <pc:sldMk cId="2283290115" sldId="393"/>
            <ac:spMk id="37" creationId="{2ED5D1FB-D98C-40E5-98E9-2362A4CB9C2B}"/>
          </ac:spMkLst>
        </pc:spChg>
        <pc:spChg chg="add mod">
          <ac:chgData name="JINGLUN FENG" userId="8c88b22f-d974-4aa8-8a94-0dae114e0aef" providerId="ADAL" clId="{B36E0D09-3500-4786-AF0E-01D6220D252F}" dt="2021-01-25T02:23:17.082" v="694" actId="164"/>
          <ac:spMkLst>
            <pc:docMk/>
            <pc:sldMk cId="2283290115" sldId="393"/>
            <ac:spMk id="38" creationId="{3CDB3903-6C47-4A46-8CAB-66DA62C91D62}"/>
          </ac:spMkLst>
        </pc:spChg>
        <pc:spChg chg="add mod">
          <ac:chgData name="JINGLUN FENG" userId="8c88b22f-d974-4aa8-8a94-0dae114e0aef" providerId="ADAL" clId="{B36E0D09-3500-4786-AF0E-01D6220D252F}" dt="2021-01-25T02:23:17.082" v="694" actId="164"/>
          <ac:spMkLst>
            <pc:docMk/>
            <pc:sldMk cId="2283290115" sldId="393"/>
            <ac:spMk id="39" creationId="{3BE1A28C-0EA3-456C-9B85-2A1F82F7A241}"/>
          </ac:spMkLst>
        </pc:spChg>
        <pc:grpChg chg="add mod">
          <ac:chgData name="JINGLUN FENG" userId="8c88b22f-d974-4aa8-8a94-0dae114e0aef" providerId="ADAL" clId="{B36E0D09-3500-4786-AF0E-01D6220D252F}" dt="2021-01-25T02:23:17.082" v="694" actId="164"/>
          <ac:grpSpMkLst>
            <pc:docMk/>
            <pc:sldMk cId="2283290115" sldId="393"/>
            <ac:grpSpMk id="3" creationId="{3E66D9E3-FEA5-4712-BD43-9F8540FA665A}"/>
          </ac:grpSpMkLst>
        </pc:grpChg>
        <pc:grpChg chg="add mod">
          <ac:chgData name="JINGLUN FENG" userId="8c88b22f-d974-4aa8-8a94-0dae114e0aef" providerId="ADAL" clId="{B36E0D09-3500-4786-AF0E-01D6220D252F}" dt="2021-01-25T02:23:17.082" v="694" actId="164"/>
          <ac:grpSpMkLst>
            <pc:docMk/>
            <pc:sldMk cId="2283290115" sldId="393"/>
            <ac:grpSpMk id="40" creationId="{A8B335B0-58E6-4CD7-98BC-A6D4CE66A760}"/>
          </ac:grpSpMkLst>
        </pc:grpChg>
        <pc:picChg chg="add mod">
          <ac:chgData name="JINGLUN FENG" userId="8c88b22f-d974-4aa8-8a94-0dae114e0aef" providerId="ADAL" clId="{B36E0D09-3500-4786-AF0E-01D6220D252F}" dt="2021-01-25T02:23:17.082" v="694" actId="164"/>
          <ac:picMkLst>
            <pc:docMk/>
            <pc:sldMk cId="2283290115" sldId="393"/>
            <ac:picMk id="8" creationId="{20726BA7-53A7-4758-9677-18D7FD075743}"/>
          </ac:picMkLst>
        </pc:picChg>
        <pc:picChg chg="add mod">
          <ac:chgData name="JINGLUN FENG" userId="8c88b22f-d974-4aa8-8a94-0dae114e0aef" providerId="ADAL" clId="{B36E0D09-3500-4786-AF0E-01D6220D252F}" dt="2021-01-25T02:23:17.082" v="694" actId="164"/>
          <ac:picMkLst>
            <pc:docMk/>
            <pc:sldMk cId="2283290115" sldId="393"/>
            <ac:picMk id="9" creationId="{378D61A4-53CF-40D2-86E0-B546FA91C0B7}"/>
          </ac:picMkLst>
        </pc:picChg>
        <pc:picChg chg="add mod">
          <ac:chgData name="JINGLUN FENG" userId="8c88b22f-d974-4aa8-8a94-0dae114e0aef" providerId="ADAL" clId="{B36E0D09-3500-4786-AF0E-01D6220D252F}" dt="2021-01-25T02:23:17.082" v="694" actId="164"/>
          <ac:picMkLst>
            <pc:docMk/>
            <pc:sldMk cId="2283290115" sldId="393"/>
            <ac:picMk id="10" creationId="{4B3715A0-B35E-4BE1-8845-DA3748F3C710}"/>
          </ac:picMkLst>
        </pc:picChg>
        <pc:picChg chg="add mod">
          <ac:chgData name="JINGLUN FENG" userId="8c88b22f-d974-4aa8-8a94-0dae114e0aef" providerId="ADAL" clId="{B36E0D09-3500-4786-AF0E-01D6220D252F}" dt="2021-01-25T02:23:17.082" v="694" actId="164"/>
          <ac:picMkLst>
            <pc:docMk/>
            <pc:sldMk cId="2283290115" sldId="393"/>
            <ac:picMk id="11" creationId="{45D5E4AF-A342-4A39-8A32-A41BE525D365}"/>
          </ac:picMkLst>
        </pc:picChg>
        <pc:picChg chg="add mod">
          <ac:chgData name="JINGLUN FENG" userId="8c88b22f-d974-4aa8-8a94-0dae114e0aef" providerId="ADAL" clId="{B36E0D09-3500-4786-AF0E-01D6220D252F}" dt="2021-01-25T02:23:17.082" v="694" actId="164"/>
          <ac:picMkLst>
            <pc:docMk/>
            <pc:sldMk cId="2283290115" sldId="393"/>
            <ac:picMk id="12" creationId="{3A87F41E-0ECD-4773-9E24-455CD291FF81}"/>
          </ac:picMkLst>
        </pc:picChg>
        <pc:picChg chg="add mod">
          <ac:chgData name="JINGLUN FENG" userId="8c88b22f-d974-4aa8-8a94-0dae114e0aef" providerId="ADAL" clId="{B36E0D09-3500-4786-AF0E-01D6220D252F}" dt="2021-01-25T02:23:17.082" v="694" actId="164"/>
          <ac:picMkLst>
            <pc:docMk/>
            <pc:sldMk cId="2283290115" sldId="393"/>
            <ac:picMk id="13" creationId="{CD225BAB-AA54-4FED-9A3E-421E51E849BD}"/>
          </ac:picMkLst>
        </pc:picChg>
        <pc:picChg chg="add mod">
          <ac:chgData name="JINGLUN FENG" userId="8c88b22f-d974-4aa8-8a94-0dae114e0aef" providerId="ADAL" clId="{B36E0D09-3500-4786-AF0E-01D6220D252F}" dt="2021-01-25T02:23:17.082" v="694" actId="164"/>
          <ac:picMkLst>
            <pc:docMk/>
            <pc:sldMk cId="2283290115" sldId="393"/>
            <ac:picMk id="18" creationId="{2EAFEE6D-FA88-45E5-A1B7-E8BF3EDB68C6}"/>
          </ac:picMkLst>
        </pc:picChg>
        <pc:picChg chg="add mod">
          <ac:chgData name="JINGLUN FENG" userId="8c88b22f-d974-4aa8-8a94-0dae114e0aef" providerId="ADAL" clId="{B36E0D09-3500-4786-AF0E-01D6220D252F}" dt="2021-01-25T02:23:17.082" v="694" actId="164"/>
          <ac:picMkLst>
            <pc:docMk/>
            <pc:sldMk cId="2283290115" sldId="393"/>
            <ac:picMk id="23" creationId="{D96E270A-4595-4C91-A5B9-539E385314F6}"/>
          </ac:picMkLst>
        </pc:picChg>
        <pc:picChg chg="add mod">
          <ac:chgData name="JINGLUN FENG" userId="8c88b22f-d974-4aa8-8a94-0dae114e0aef" providerId="ADAL" clId="{B36E0D09-3500-4786-AF0E-01D6220D252F}" dt="2021-01-25T02:23:17.082" v="694" actId="164"/>
          <ac:picMkLst>
            <pc:docMk/>
            <pc:sldMk cId="2283290115" sldId="393"/>
            <ac:picMk id="24" creationId="{1C938D0E-E9DE-49FF-B4A2-C76F1639B5BE}"/>
          </ac:picMkLst>
        </pc:picChg>
        <pc:cxnChg chg="mod">
          <ac:chgData name="JINGLUN FENG" userId="8c88b22f-d974-4aa8-8a94-0dae114e0aef" providerId="ADAL" clId="{B36E0D09-3500-4786-AF0E-01D6220D252F}" dt="2021-01-24T23:46:14.758" v="1"/>
          <ac:cxnSpMkLst>
            <pc:docMk/>
            <pc:sldMk cId="2283290115" sldId="393"/>
            <ac:cxnSpMk id="5" creationId="{A5D680CB-4E6B-426A-A34C-A5BE13BCD84F}"/>
          </ac:cxnSpMkLst>
        </pc:cxnChg>
        <pc:cxnChg chg="add mod">
          <ac:chgData name="JINGLUN FENG" userId="8c88b22f-d974-4aa8-8a94-0dae114e0aef" providerId="ADAL" clId="{B36E0D09-3500-4786-AF0E-01D6220D252F}" dt="2021-01-25T02:23:17.082" v="694" actId="164"/>
          <ac:cxnSpMkLst>
            <pc:docMk/>
            <pc:sldMk cId="2283290115" sldId="393"/>
            <ac:cxnSpMk id="16" creationId="{82114968-BB5F-487A-90F1-D6ADD8FB6D5B}"/>
          </ac:cxnSpMkLst>
        </pc:cxnChg>
        <pc:cxnChg chg="add mod">
          <ac:chgData name="JINGLUN FENG" userId="8c88b22f-d974-4aa8-8a94-0dae114e0aef" providerId="ADAL" clId="{B36E0D09-3500-4786-AF0E-01D6220D252F}" dt="2021-01-25T02:23:17.082" v="694" actId="164"/>
          <ac:cxnSpMkLst>
            <pc:docMk/>
            <pc:sldMk cId="2283290115" sldId="393"/>
            <ac:cxnSpMk id="20" creationId="{AC210CC5-6664-409D-8F8C-15C520A613D5}"/>
          </ac:cxnSpMkLst>
        </pc:cxnChg>
        <pc:cxnChg chg="add mod">
          <ac:chgData name="JINGLUN FENG" userId="8c88b22f-d974-4aa8-8a94-0dae114e0aef" providerId="ADAL" clId="{B36E0D09-3500-4786-AF0E-01D6220D252F}" dt="2021-01-25T02:23:17.082" v="694" actId="164"/>
          <ac:cxnSpMkLst>
            <pc:docMk/>
            <pc:sldMk cId="2283290115" sldId="393"/>
            <ac:cxnSpMk id="21" creationId="{A793B99C-D87C-4475-8B17-88CDCD4C43DA}"/>
          </ac:cxnSpMkLst>
        </pc:cxnChg>
        <pc:cxnChg chg="add mod">
          <ac:chgData name="JINGLUN FENG" userId="8c88b22f-d974-4aa8-8a94-0dae114e0aef" providerId="ADAL" clId="{B36E0D09-3500-4786-AF0E-01D6220D252F}" dt="2021-01-25T02:23:17.082" v="694" actId="164"/>
          <ac:cxnSpMkLst>
            <pc:docMk/>
            <pc:sldMk cId="2283290115" sldId="393"/>
            <ac:cxnSpMk id="25" creationId="{A42A233A-D036-45BC-8F0A-46262D4A93F5}"/>
          </ac:cxnSpMkLst>
        </pc:cxnChg>
        <pc:cxnChg chg="add mod">
          <ac:chgData name="JINGLUN FENG" userId="8c88b22f-d974-4aa8-8a94-0dae114e0aef" providerId="ADAL" clId="{B36E0D09-3500-4786-AF0E-01D6220D252F}" dt="2021-01-25T02:23:17.082" v="694" actId="164"/>
          <ac:cxnSpMkLst>
            <pc:docMk/>
            <pc:sldMk cId="2283290115" sldId="393"/>
            <ac:cxnSpMk id="27" creationId="{BF75DFE6-0D48-4C86-AA92-20FB4E1054CF}"/>
          </ac:cxnSpMkLst>
        </pc:cxnChg>
        <pc:cxnChg chg="add mod">
          <ac:chgData name="JINGLUN FENG" userId="8c88b22f-d974-4aa8-8a94-0dae114e0aef" providerId="ADAL" clId="{B36E0D09-3500-4786-AF0E-01D6220D252F}" dt="2021-01-25T02:23:17.082" v="694" actId="164"/>
          <ac:cxnSpMkLst>
            <pc:docMk/>
            <pc:sldMk cId="2283290115" sldId="393"/>
            <ac:cxnSpMk id="29" creationId="{40BEE1D1-CC71-47A6-87F9-5997F0DC0B7C}"/>
          </ac:cxnSpMkLst>
        </pc:cxnChg>
        <pc:cxnChg chg="add mod">
          <ac:chgData name="JINGLUN FENG" userId="8c88b22f-d974-4aa8-8a94-0dae114e0aef" providerId="ADAL" clId="{B36E0D09-3500-4786-AF0E-01D6220D252F}" dt="2021-01-25T02:23:17.082" v="694" actId="164"/>
          <ac:cxnSpMkLst>
            <pc:docMk/>
            <pc:sldMk cId="2283290115" sldId="393"/>
            <ac:cxnSpMk id="30" creationId="{27A2ADFB-DEEB-46D3-85E5-45E1CF40EC38}"/>
          </ac:cxnSpMkLst>
        </pc:cxnChg>
        <pc:cxnChg chg="add mod">
          <ac:chgData name="JINGLUN FENG" userId="8c88b22f-d974-4aa8-8a94-0dae114e0aef" providerId="ADAL" clId="{B36E0D09-3500-4786-AF0E-01D6220D252F}" dt="2021-01-25T02:23:17.082" v="694" actId="164"/>
          <ac:cxnSpMkLst>
            <pc:docMk/>
            <pc:sldMk cId="2283290115" sldId="393"/>
            <ac:cxnSpMk id="32" creationId="{CD6F562C-5C47-468D-B0C6-FE555909AAE7}"/>
          </ac:cxnSpMkLst>
        </pc:cxnChg>
        <pc:cxnChg chg="add mod">
          <ac:chgData name="JINGLUN FENG" userId="8c88b22f-d974-4aa8-8a94-0dae114e0aef" providerId="ADAL" clId="{B36E0D09-3500-4786-AF0E-01D6220D252F}" dt="2021-01-25T02:23:17.082" v="694" actId="164"/>
          <ac:cxnSpMkLst>
            <pc:docMk/>
            <pc:sldMk cId="2283290115" sldId="393"/>
            <ac:cxnSpMk id="34" creationId="{B0C47CB9-72F2-47E0-A631-8326922281B2}"/>
          </ac:cxnSpMkLst>
        </pc:cxnChg>
      </pc:sldChg>
      <pc:sldChg chg="delSp modSp add mod ord delAnim">
        <pc:chgData name="JINGLUN FENG" userId="8c88b22f-d974-4aa8-8a94-0dae114e0aef" providerId="ADAL" clId="{B36E0D09-3500-4786-AF0E-01D6220D252F}" dt="2021-01-29T19:39:36.666" v="9544" actId="403"/>
        <pc:sldMkLst>
          <pc:docMk/>
          <pc:sldMk cId="1703855808" sldId="394"/>
        </pc:sldMkLst>
        <pc:spChg chg="del">
          <ac:chgData name="JINGLUN FENG" userId="8c88b22f-d974-4aa8-8a94-0dae114e0aef" providerId="ADAL" clId="{B36E0D09-3500-4786-AF0E-01D6220D252F}" dt="2021-01-24T23:46:48.971" v="8" actId="478"/>
          <ac:spMkLst>
            <pc:docMk/>
            <pc:sldMk cId="1703855808" sldId="394"/>
            <ac:spMk id="5" creationId="{46470972-E4CE-45B7-A9BC-75F10A0F76AA}"/>
          </ac:spMkLst>
        </pc:spChg>
        <pc:spChg chg="mod">
          <ac:chgData name="JINGLUN FENG" userId="8c88b22f-d974-4aa8-8a94-0dae114e0aef" providerId="ADAL" clId="{B36E0D09-3500-4786-AF0E-01D6220D252F}" dt="2021-01-29T19:39:36.666" v="9544" actId="403"/>
          <ac:spMkLst>
            <pc:docMk/>
            <pc:sldMk cId="1703855808" sldId="394"/>
            <ac:spMk id="8" creationId="{85D50C9C-6C41-4BDF-B084-46E55125D28C}"/>
          </ac:spMkLst>
        </pc:spChg>
        <pc:spChg chg="del mod">
          <ac:chgData name="JINGLUN FENG" userId="8c88b22f-d974-4aa8-8a94-0dae114e0aef" providerId="ADAL" clId="{B36E0D09-3500-4786-AF0E-01D6220D252F}" dt="2021-01-25T01:49:37.993" v="198" actId="478"/>
          <ac:spMkLst>
            <pc:docMk/>
            <pc:sldMk cId="1703855808" sldId="394"/>
            <ac:spMk id="9" creationId="{A5D8FE3A-58BB-4582-B55B-17CB900A8C4E}"/>
          </ac:spMkLst>
        </pc:spChg>
        <pc:picChg chg="del">
          <ac:chgData name="JINGLUN FENG" userId="8c88b22f-d974-4aa8-8a94-0dae114e0aef" providerId="ADAL" clId="{B36E0D09-3500-4786-AF0E-01D6220D252F}" dt="2021-01-24T23:46:39.226" v="7" actId="478"/>
          <ac:picMkLst>
            <pc:docMk/>
            <pc:sldMk cId="1703855808" sldId="394"/>
            <ac:picMk id="14" creationId="{6F59860C-54BB-45AB-88B6-9A1A147E4AF2}"/>
          </ac:picMkLst>
        </pc:picChg>
      </pc:sldChg>
      <pc:sldChg chg="addSp delSp modSp add mod modAnim">
        <pc:chgData name="JINGLUN FENG" userId="8c88b22f-d974-4aa8-8a94-0dae114e0aef" providerId="ADAL" clId="{B36E0D09-3500-4786-AF0E-01D6220D252F}" dt="2021-01-26T15:55:56.452" v="8005"/>
        <pc:sldMkLst>
          <pc:docMk/>
          <pc:sldMk cId="2662407937" sldId="395"/>
        </pc:sldMkLst>
        <pc:spChg chg="del">
          <ac:chgData name="JINGLUN FENG" userId="8c88b22f-d974-4aa8-8a94-0dae114e0aef" providerId="ADAL" clId="{B36E0D09-3500-4786-AF0E-01D6220D252F}" dt="2021-01-24T23:48:00.942" v="22" actId="478"/>
          <ac:spMkLst>
            <pc:docMk/>
            <pc:sldMk cId="2662407937" sldId="395"/>
            <ac:spMk id="5" creationId="{6384460D-A291-4F92-AF3F-74DE4EEC5A95}"/>
          </ac:spMkLst>
        </pc:spChg>
        <pc:spChg chg="del">
          <ac:chgData name="JINGLUN FENG" userId="8c88b22f-d974-4aa8-8a94-0dae114e0aef" providerId="ADAL" clId="{B36E0D09-3500-4786-AF0E-01D6220D252F}" dt="2021-01-24T23:48:00.942" v="22" actId="478"/>
          <ac:spMkLst>
            <pc:docMk/>
            <pc:sldMk cId="2662407937" sldId="395"/>
            <ac:spMk id="7" creationId="{0BE2B06F-8724-4C09-890D-17809A20315B}"/>
          </ac:spMkLst>
        </pc:spChg>
        <pc:spChg chg="del">
          <ac:chgData name="JINGLUN FENG" userId="8c88b22f-d974-4aa8-8a94-0dae114e0aef" providerId="ADAL" clId="{B36E0D09-3500-4786-AF0E-01D6220D252F}" dt="2021-01-24T23:48:00.942" v="22" actId="478"/>
          <ac:spMkLst>
            <pc:docMk/>
            <pc:sldMk cId="2662407937" sldId="395"/>
            <ac:spMk id="8" creationId="{1F65BF89-4F51-4CD2-AAF5-BB4DFD6DF808}"/>
          </ac:spMkLst>
        </pc:spChg>
        <pc:spChg chg="del">
          <ac:chgData name="JINGLUN FENG" userId="8c88b22f-d974-4aa8-8a94-0dae114e0aef" providerId="ADAL" clId="{B36E0D09-3500-4786-AF0E-01D6220D252F}" dt="2021-01-24T23:48:00.942" v="22" actId="478"/>
          <ac:spMkLst>
            <pc:docMk/>
            <pc:sldMk cId="2662407937" sldId="395"/>
            <ac:spMk id="10" creationId="{9AE4372D-22FB-482B-8305-69ABBACF4BE1}"/>
          </ac:spMkLst>
        </pc:spChg>
        <pc:spChg chg="mod">
          <ac:chgData name="JINGLUN FENG" userId="8c88b22f-d974-4aa8-8a94-0dae114e0aef" providerId="ADAL" clId="{B36E0D09-3500-4786-AF0E-01D6220D252F}" dt="2021-01-25T03:09:56.510" v="945" actId="164"/>
          <ac:spMkLst>
            <pc:docMk/>
            <pc:sldMk cId="2662407937" sldId="395"/>
            <ac:spMk id="11" creationId="{C12A6CDA-5EA4-4A27-9A31-0FBF6D26FA42}"/>
          </ac:spMkLst>
        </pc:spChg>
        <pc:spChg chg="del">
          <ac:chgData name="JINGLUN FENG" userId="8c88b22f-d974-4aa8-8a94-0dae114e0aef" providerId="ADAL" clId="{B36E0D09-3500-4786-AF0E-01D6220D252F}" dt="2021-01-24T23:48:00.942" v="22" actId="478"/>
          <ac:spMkLst>
            <pc:docMk/>
            <pc:sldMk cId="2662407937" sldId="395"/>
            <ac:spMk id="12" creationId="{E820995B-6541-4B06-9F8D-94D6A948284C}"/>
          </ac:spMkLst>
        </pc:spChg>
        <pc:spChg chg="mod">
          <ac:chgData name="JINGLUN FENG" userId="8c88b22f-d974-4aa8-8a94-0dae114e0aef" providerId="ADAL" clId="{B36E0D09-3500-4786-AF0E-01D6220D252F}" dt="2021-01-25T17:19:07.339" v="2414" actId="1076"/>
          <ac:spMkLst>
            <pc:docMk/>
            <pc:sldMk cId="2662407937" sldId="395"/>
            <ac:spMk id="21" creationId="{6DDB7F98-79C3-491F-9949-1E2D759E91D8}"/>
          </ac:spMkLst>
        </pc:spChg>
        <pc:spChg chg="add del">
          <ac:chgData name="JINGLUN FENG" userId="8c88b22f-d974-4aa8-8a94-0dae114e0aef" providerId="ADAL" clId="{B36E0D09-3500-4786-AF0E-01D6220D252F}" dt="2021-01-24T23:48:28.831" v="25" actId="478"/>
          <ac:spMkLst>
            <pc:docMk/>
            <pc:sldMk cId="2662407937" sldId="395"/>
            <ac:spMk id="22" creationId="{96AE923C-D929-46F7-8E17-69C7759BA4AB}"/>
          </ac:spMkLst>
        </pc:spChg>
        <pc:spChg chg="mod topLvl">
          <ac:chgData name="JINGLUN FENG" userId="8c88b22f-d974-4aa8-8a94-0dae114e0aef" providerId="ADAL" clId="{B36E0D09-3500-4786-AF0E-01D6220D252F}" dt="2021-01-25T03:09:56.510" v="945" actId="164"/>
          <ac:spMkLst>
            <pc:docMk/>
            <pc:sldMk cId="2662407937" sldId="395"/>
            <ac:spMk id="25" creationId="{7E3BCD8D-FDBF-498D-B2DA-DE2DEEBF5CDD}"/>
          </ac:spMkLst>
        </pc:spChg>
        <pc:spChg chg="mod">
          <ac:chgData name="JINGLUN FENG" userId="8c88b22f-d974-4aa8-8a94-0dae114e0aef" providerId="ADAL" clId="{B36E0D09-3500-4786-AF0E-01D6220D252F}" dt="2021-01-25T03:09:56.510" v="945" actId="164"/>
          <ac:spMkLst>
            <pc:docMk/>
            <pc:sldMk cId="2662407937" sldId="395"/>
            <ac:spMk id="26" creationId="{051FCFBB-D6BE-4000-855D-C8F71095EF5B}"/>
          </ac:spMkLst>
        </pc:spChg>
        <pc:spChg chg="add mod">
          <ac:chgData name="JINGLUN FENG" userId="8c88b22f-d974-4aa8-8a94-0dae114e0aef" providerId="ADAL" clId="{B36E0D09-3500-4786-AF0E-01D6220D252F}" dt="2021-01-26T15:54:19.446" v="7995" actId="1076"/>
          <ac:spMkLst>
            <pc:docMk/>
            <pc:sldMk cId="2662407937" sldId="395"/>
            <ac:spMk id="27" creationId="{659841CD-DF3A-4356-95F1-CEE7F5531932}"/>
          </ac:spMkLst>
        </pc:spChg>
        <pc:spChg chg="del">
          <ac:chgData name="JINGLUN FENG" userId="8c88b22f-d974-4aa8-8a94-0dae114e0aef" providerId="ADAL" clId="{B36E0D09-3500-4786-AF0E-01D6220D252F}" dt="2021-01-24T23:47:56.141" v="19" actId="478"/>
          <ac:spMkLst>
            <pc:docMk/>
            <pc:sldMk cId="2662407937" sldId="395"/>
            <ac:spMk id="27" creationId="{B17C3F17-7CB7-4078-AD0C-AE52394E3D31}"/>
          </ac:spMkLst>
        </pc:spChg>
        <pc:spChg chg="mod topLvl">
          <ac:chgData name="JINGLUN FENG" userId="8c88b22f-d974-4aa8-8a94-0dae114e0aef" providerId="ADAL" clId="{B36E0D09-3500-4786-AF0E-01D6220D252F}" dt="2021-01-26T15:52:04.073" v="7963" actId="1076"/>
          <ac:spMkLst>
            <pc:docMk/>
            <pc:sldMk cId="2662407937" sldId="395"/>
            <ac:spMk id="28" creationId="{8B336B07-CAB2-4C3F-A627-4C42D18A0E04}"/>
          </ac:spMkLst>
        </pc:spChg>
        <pc:spChg chg="mod topLvl">
          <ac:chgData name="JINGLUN FENG" userId="8c88b22f-d974-4aa8-8a94-0dae114e0aef" providerId="ADAL" clId="{B36E0D09-3500-4786-AF0E-01D6220D252F}" dt="2021-01-26T15:51:58.931" v="7962" actId="1076"/>
          <ac:spMkLst>
            <pc:docMk/>
            <pc:sldMk cId="2662407937" sldId="395"/>
            <ac:spMk id="29" creationId="{08C3953B-CEA7-4D27-8D38-383FE67FF08D}"/>
          </ac:spMkLst>
        </pc:spChg>
        <pc:spChg chg="add del mod">
          <ac:chgData name="JINGLUN FENG" userId="8c88b22f-d974-4aa8-8a94-0dae114e0aef" providerId="ADAL" clId="{B36E0D09-3500-4786-AF0E-01D6220D252F}" dt="2021-01-25T01:20:41.041" v="140" actId="478"/>
          <ac:spMkLst>
            <pc:docMk/>
            <pc:sldMk cId="2662407937" sldId="395"/>
            <ac:spMk id="30" creationId="{E8A5DCA0-D9C9-4825-BB18-3AD1EF1F5FDF}"/>
          </ac:spMkLst>
        </pc:spChg>
        <pc:spChg chg="del">
          <ac:chgData name="JINGLUN FENG" userId="8c88b22f-d974-4aa8-8a94-0dae114e0aef" providerId="ADAL" clId="{B36E0D09-3500-4786-AF0E-01D6220D252F}" dt="2021-01-24T23:47:58.319" v="21" actId="478"/>
          <ac:spMkLst>
            <pc:docMk/>
            <pc:sldMk cId="2662407937" sldId="395"/>
            <ac:spMk id="31" creationId="{5EF89EB2-BBAB-4588-8007-2A3C9ED60040}"/>
          </ac:spMkLst>
        </pc:spChg>
        <pc:spChg chg="add mod ord">
          <ac:chgData name="JINGLUN FENG" userId="8c88b22f-d974-4aa8-8a94-0dae114e0aef" providerId="ADAL" clId="{B36E0D09-3500-4786-AF0E-01D6220D252F}" dt="2021-01-26T15:55:45.400" v="8002" actId="1076"/>
          <ac:spMkLst>
            <pc:docMk/>
            <pc:sldMk cId="2662407937" sldId="395"/>
            <ac:spMk id="32" creationId="{4DEB5CF5-11B6-4FBE-919C-98B05F8286EC}"/>
          </ac:spMkLst>
        </pc:spChg>
        <pc:spChg chg="add mod">
          <ac:chgData name="JINGLUN FENG" userId="8c88b22f-d974-4aa8-8a94-0dae114e0aef" providerId="ADAL" clId="{B36E0D09-3500-4786-AF0E-01D6220D252F}" dt="2021-01-25T17:29:34.741" v="2647" actId="404"/>
          <ac:spMkLst>
            <pc:docMk/>
            <pc:sldMk cId="2662407937" sldId="395"/>
            <ac:spMk id="35" creationId="{2D827D9E-C7CE-433C-A40B-F340C8A9E38A}"/>
          </ac:spMkLst>
        </pc:spChg>
        <pc:spChg chg="del">
          <ac:chgData name="JINGLUN FENG" userId="8c88b22f-d974-4aa8-8a94-0dae114e0aef" providerId="ADAL" clId="{B36E0D09-3500-4786-AF0E-01D6220D252F}" dt="2021-01-24T23:48:00.942" v="22" actId="478"/>
          <ac:spMkLst>
            <pc:docMk/>
            <pc:sldMk cId="2662407937" sldId="395"/>
            <ac:spMk id="37" creationId="{899B15DB-A73E-49D7-9ABE-BCB51F136BD5}"/>
          </ac:spMkLst>
        </pc:spChg>
        <pc:spChg chg="add mod">
          <ac:chgData name="JINGLUN FENG" userId="8c88b22f-d974-4aa8-8a94-0dae114e0aef" providerId="ADAL" clId="{B36E0D09-3500-4786-AF0E-01D6220D252F}" dt="2021-01-25T03:07:15.104" v="925" actId="164"/>
          <ac:spMkLst>
            <pc:docMk/>
            <pc:sldMk cId="2662407937" sldId="395"/>
            <ac:spMk id="38" creationId="{BA5B7485-C1C5-4DD9-9BF3-EB7D3043BFF1}"/>
          </ac:spMkLst>
        </pc:spChg>
        <pc:spChg chg="del">
          <ac:chgData name="JINGLUN FENG" userId="8c88b22f-d974-4aa8-8a94-0dae114e0aef" providerId="ADAL" clId="{B36E0D09-3500-4786-AF0E-01D6220D252F}" dt="2021-01-24T23:48:00.942" v="22" actId="478"/>
          <ac:spMkLst>
            <pc:docMk/>
            <pc:sldMk cId="2662407937" sldId="395"/>
            <ac:spMk id="42" creationId="{E7FC6956-12D1-4671-A3C1-C57D39D37A8B}"/>
          </ac:spMkLst>
        </pc:spChg>
        <pc:grpChg chg="add mod">
          <ac:chgData name="JINGLUN FENG" userId="8c88b22f-d974-4aa8-8a94-0dae114e0aef" providerId="ADAL" clId="{B36E0D09-3500-4786-AF0E-01D6220D252F}" dt="2021-01-25T17:32:10.219" v="2675" actId="1076"/>
          <ac:grpSpMkLst>
            <pc:docMk/>
            <pc:sldMk cId="2662407937" sldId="395"/>
            <ac:grpSpMk id="6" creationId="{26D49D4D-642E-4F29-9FD6-A6C0FC0F9003}"/>
          </ac:grpSpMkLst>
        </pc:grpChg>
        <pc:grpChg chg="add mod">
          <ac:chgData name="JINGLUN FENG" userId="8c88b22f-d974-4aa8-8a94-0dae114e0aef" providerId="ADAL" clId="{B36E0D09-3500-4786-AF0E-01D6220D252F}" dt="2021-01-25T17:19:13.212" v="2415" actId="1076"/>
          <ac:grpSpMkLst>
            <pc:docMk/>
            <pc:sldMk cId="2662407937" sldId="395"/>
            <ac:grpSpMk id="13" creationId="{D180425D-DE6D-4AF2-898E-3EE13F733775}"/>
          </ac:grpSpMkLst>
        </pc:grpChg>
        <pc:grpChg chg="add mod">
          <ac:chgData name="JINGLUN FENG" userId="8c88b22f-d974-4aa8-8a94-0dae114e0aef" providerId="ADAL" clId="{B36E0D09-3500-4786-AF0E-01D6220D252F}" dt="2021-01-25T17:32:00.274" v="2672" actId="1076"/>
          <ac:grpSpMkLst>
            <pc:docMk/>
            <pc:sldMk cId="2662407937" sldId="395"/>
            <ac:grpSpMk id="14" creationId="{776E93F1-3CE1-4A9A-9BEC-F6429E3CD218}"/>
          </ac:grpSpMkLst>
        </pc:grpChg>
        <pc:grpChg chg="del mod">
          <ac:chgData name="JINGLUN FENG" userId="8c88b22f-d974-4aa8-8a94-0dae114e0aef" providerId="ADAL" clId="{B36E0D09-3500-4786-AF0E-01D6220D252F}" dt="2021-01-25T01:15:54.732" v="90" actId="165"/>
          <ac:grpSpMkLst>
            <pc:docMk/>
            <pc:sldMk cId="2662407937" sldId="395"/>
            <ac:grpSpMk id="15" creationId="{4FEE4503-5860-4B18-AE1B-5AF730441730}"/>
          </ac:grpSpMkLst>
        </pc:grpChg>
        <pc:grpChg chg="del mod">
          <ac:chgData name="JINGLUN FENG" userId="8c88b22f-d974-4aa8-8a94-0dae114e0aef" providerId="ADAL" clId="{B36E0D09-3500-4786-AF0E-01D6220D252F}" dt="2021-01-25T01:15:49.844" v="88" actId="165"/>
          <ac:grpSpMkLst>
            <pc:docMk/>
            <pc:sldMk cId="2662407937" sldId="395"/>
            <ac:grpSpMk id="17" creationId="{B8E81FE7-FB57-4C37-948C-FD4DF05450EC}"/>
          </ac:grpSpMkLst>
        </pc:grpChg>
        <pc:grpChg chg="del mod">
          <ac:chgData name="JINGLUN FENG" userId="8c88b22f-d974-4aa8-8a94-0dae114e0aef" providerId="ADAL" clId="{B36E0D09-3500-4786-AF0E-01D6220D252F}" dt="2021-01-25T01:15:52.038" v="89" actId="165"/>
          <ac:grpSpMkLst>
            <pc:docMk/>
            <pc:sldMk cId="2662407937" sldId="395"/>
            <ac:grpSpMk id="18" creationId="{EA68AFE3-BD5D-40D5-A58D-D0B5636F63BE}"/>
          </ac:grpSpMkLst>
        </pc:grpChg>
        <pc:picChg chg="mod topLvl">
          <ac:chgData name="JINGLUN FENG" userId="8c88b22f-d974-4aa8-8a94-0dae114e0aef" providerId="ADAL" clId="{B36E0D09-3500-4786-AF0E-01D6220D252F}" dt="2021-01-25T03:09:56.510" v="945" actId="164"/>
          <ac:picMkLst>
            <pc:docMk/>
            <pc:sldMk cId="2662407937" sldId="395"/>
            <ac:picMk id="3" creationId="{3A562D32-BD3D-4FC5-B58E-2A98AC62C992}"/>
          </ac:picMkLst>
        </pc:picChg>
        <pc:picChg chg="add del mod">
          <ac:chgData name="JINGLUN FENG" userId="8c88b22f-d974-4aa8-8a94-0dae114e0aef" providerId="ADAL" clId="{B36E0D09-3500-4786-AF0E-01D6220D252F}" dt="2021-01-25T03:06:43.420" v="921" actId="478"/>
          <ac:picMkLst>
            <pc:docMk/>
            <pc:sldMk cId="2662407937" sldId="395"/>
            <ac:picMk id="4" creationId="{F130CF50-4420-49F2-A019-FEBE66F5A7F3}"/>
          </ac:picMkLst>
        </pc:picChg>
        <pc:picChg chg="mod topLvl">
          <ac:chgData name="JINGLUN FENG" userId="8c88b22f-d974-4aa8-8a94-0dae114e0aef" providerId="ADAL" clId="{B36E0D09-3500-4786-AF0E-01D6220D252F}" dt="2021-01-25T03:09:56.510" v="945" actId="164"/>
          <ac:picMkLst>
            <pc:docMk/>
            <pc:sldMk cId="2662407937" sldId="395"/>
            <ac:picMk id="9" creationId="{FEC8EC88-A1EC-4907-A184-32DBEA6846E6}"/>
          </ac:picMkLst>
        </pc:picChg>
        <pc:picChg chg="del">
          <ac:chgData name="JINGLUN FENG" userId="8c88b22f-d974-4aa8-8a94-0dae114e0aef" providerId="ADAL" clId="{B36E0D09-3500-4786-AF0E-01D6220D252F}" dt="2021-01-24T23:47:54.370" v="18" actId="478"/>
          <ac:picMkLst>
            <pc:docMk/>
            <pc:sldMk cId="2662407937" sldId="395"/>
            <ac:picMk id="23" creationId="{B898A70A-334E-4529-9D10-57FFF9A61500}"/>
          </ac:picMkLst>
        </pc:picChg>
        <pc:picChg chg="mod topLvl">
          <ac:chgData name="JINGLUN FENG" userId="8c88b22f-d974-4aa8-8a94-0dae114e0aef" providerId="ADAL" clId="{B36E0D09-3500-4786-AF0E-01D6220D252F}" dt="2021-01-25T03:09:56.510" v="945" actId="164"/>
          <ac:picMkLst>
            <pc:docMk/>
            <pc:sldMk cId="2662407937" sldId="395"/>
            <ac:picMk id="24" creationId="{CF687589-5D45-4A74-8B96-6F70A1060B0B}"/>
          </ac:picMkLst>
        </pc:picChg>
        <pc:picChg chg="add del mod">
          <ac:chgData name="JINGLUN FENG" userId="8c88b22f-d974-4aa8-8a94-0dae114e0aef" providerId="ADAL" clId="{B36E0D09-3500-4786-AF0E-01D6220D252F}" dt="2021-01-25T03:07:00.862" v="923"/>
          <ac:picMkLst>
            <pc:docMk/>
            <pc:sldMk cId="2662407937" sldId="395"/>
            <ac:picMk id="33" creationId="{70E955C9-CD2F-4214-8DD5-3C25377C61F6}"/>
          </ac:picMkLst>
        </pc:picChg>
        <pc:picChg chg="add mod">
          <ac:chgData name="JINGLUN FENG" userId="8c88b22f-d974-4aa8-8a94-0dae114e0aef" providerId="ADAL" clId="{B36E0D09-3500-4786-AF0E-01D6220D252F}" dt="2021-01-25T17:29:39.103" v="2649" actId="1076"/>
          <ac:picMkLst>
            <pc:docMk/>
            <pc:sldMk cId="2662407937" sldId="395"/>
            <ac:picMk id="34" creationId="{2AEEBCB6-26F8-4C43-8ED4-7D47B635278F}"/>
          </ac:picMkLst>
        </pc:picChg>
        <pc:picChg chg="add mod">
          <ac:chgData name="JINGLUN FENG" userId="8c88b22f-d974-4aa8-8a94-0dae114e0aef" providerId="ADAL" clId="{B36E0D09-3500-4786-AF0E-01D6220D252F}" dt="2021-01-25T17:32:18.693" v="2676" actId="1076"/>
          <ac:picMkLst>
            <pc:docMk/>
            <pc:sldMk cId="2662407937" sldId="395"/>
            <ac:picMk id="39" creationId="{F8A4E270-566D-48D0-9EAB-F3AA3A6F9BE8}"/>
          </ac:picMkLst>
        </pc:picChg>
        <pc:picChg chg="add mod">
          <ac:chgData name="JINGLUN FENG" userId="8c88b22f-d974-4aa8-8a94-0dae114e0aef" providerId="ADAL" clId="{B36E0D09-3500-4786-AF0E-01D6220D252F}" dt="2021-01-25T17:32:01.271" v="2673" actId="1076"/>
          <ac:picMkLst>
            <pc:docMk/>
            <pc:sldMk cId="2662407937" sldId="395"/>
            <ac:picMk id="40" creationId="{5ABEA96A-A430-4AE5-8D21-76848ED1EED3}"/>
          </ac:picMkLst>
        </pc:picChg>
        <pc:picChg chg="add mod ord">
          <ac:chgData name="JINGLUN FENG" userId="8c88b22f-d974-4aa8-8a94-0dae114e0aef" providerId="ADAL" clId="{B36E0D09-3500-4786-AF0E-01D6220D252F}" dt="2021-01-25T17:31:14.763" v="2665" actId="164"/>
          <ac:picMkLst>
            <pc:docMk/>
            <pc:sldMk cId="2662407937" sldId="395"/>
            <ac:picMk id="41" creationId="{90966DCE-405D-43FD-8C19-D762790B05FA}"/>
          </ac:picMkLst>
        </pc:picChg>
        <pc:picChg chg="mod">
          <ac:chgData name="JINGLUN FENG" userId="8c88b22f-d974-4aa8-8a94-0dae114e0aef" providerId="ADAL" clId="{B36E0D09-3500-4786-AF0E-01D6220D252F}" dt="2021-01-25T03:09:56.510" v="945" actId="164"/>
          <ac:picMkLst>
            <pc:docMk/>
            <pc:sldMk cId="2662407937" sldId="395"/>
            <ac:picMk id="43" creationId="{AAB0F020-4CCB-4209-8046-E9AA1489F511}"/>
          </ac:picMkLst>
        </pc:picChg>
        <pc:picChg chg="add mod ord">
          <ac:chgData name="JINGLUN FENG" userId="8c88b22f-d974-4aa8-8a94-0dae114e0aef" providerId="ADAL" clId="{B36E0D09-3500-4786-AF0E-01D6220D252F}" dt="2021-01-25T17:31:14.763" v="2665" actId="164"/>
          <ac:picMkLst>
            <pc:docMk/>
            <pc:sldMk cId="2662407937" sldId="395"/>
            <ac:picMk id="44" creationId="{6887BE04-E29A-494F-B14D-B151C67B7345}"/>
          </ac:picMkLst>
        </pc:picChg>
        <pc:cxnChg chg="del mod">
          <ac:chgData name="JINGLUN FENG" userId="8c88b22f-d974-4aa8-8a94-0dae114e0aef" providerId="ADAL" clId="{B36E0D09-3500-4786-AF0E-01D6220D252F}" dt="2021-01-24T23:47:56.874" v="20" actId="478"/>
          <ac:cxnSpMkLst>
            <pc:docMk/>
            <pc:sldMk cId="2662407937" sldId="395"/>
            <ac:cxnSpMk id="16" creationId="{EDE5BB25-A024-42D5-80AE-B3C187EB7336}"/>
          </ac:cxnSpMkLst>
        </pc:cxnChg>
        <pc:cxnChg chg="add mod">
          <ac:chgData name="JINGLUN FENG" userId="8c88b22f-d974-4aa8-8a94-0dae114e0aef" providerId="ADAL" clId="{B36E0D09-3500-4786-AF0E-01D6220D252F}" dt="2021-01-25T03:07:15.104" v="925" actId="164"/>
          <ac:cxnSpMkLst>
            <pc:docMk/>
            <pc:sldMk cId="2662407937" sldId="395"/>
            <ac:cxnSpMk id="36" creationId="{83A7849D-2B0B-47B7-A41E-6EAB25DE5C0A}"/>
          </ac:cxnSpMkLst>
        </pc:cxnChg>
      </pc:sldChg>
      <pc:sldChg chg="addSp delSp modSp add mod modAnim">
        <pc:chgData name="JINGLUN FENG" userId="8c88b22f-d974-4aa8-8a94-0dae114e0aef" providerId="ADAL" clId="{B36E0D09-3500-4786-AF0E-01D6220D252F}" dt="2021-01-27T05:29:39.245" v="8671"/>
        <pc:sldMkLst>
          <pc:docMk/>
          <pc:sldMk cId="122714263" sldId="396"/>
        </pc:sldMkLst>
        <pc:spChg chg="add del mod">
          <ac:chgData name="JINGLUN FENG" userId="8c88b22f-d974-4aa8-8a94-0dae114e0aef" providerId="ADAL" clId="{B36E0D09-3500-4786-AF0E-01D6220D252F}" dt="2021-01-27T05:26:42.122" v="8653" actId="478"/>
          <ac:spMkLst>
            <pc:docMk/>
            <pc:sldMk cId="122714263" sldId="396"/>
            <ac:spMk id="3" creationId="{B2F89F38-25B7-4E0D-8F89-E68A1C8728DD}"/>
          </ac:spMkLst>
        </pc:spChg>
        <pc:spChg chg="add mod">
          <ac:chgData name="JINGLUN FENG" userId="8c88b22f-d974-4aa8-8a94-0dae114e0aef" providerId="ADAL" clId="{B36E0D09-3500-4786-AF0E-01D6220D252F}" dt="2021-01-27T05:27:28.959" v="8661" actId="164"/>
          <ac:spMkLst>
            <pc:docMk/>
            <pc:sldMk cId="122714263" sldId="396"/>
            <ac:spMk id="5" creationId="{C24DBF3E-F9F5-4512-9142-4302C34873A8}"/>
          </ac:spMkLst>
        </pc:spChg>
        <pc:spChg chg="add mod">
          <ac:chgData name="JINGLUN FENG" userId="8c88b22f-d974-4aa8-8a94-0dae114e0aef" providerId="ADAL" clId="{B36E0D09-3500-4786-AF0E-01D6220D252F}" dt="2021-01-26T16:37:52.279" v="8301" actId="164"/>
          <ac:spMkLst>
            <pc:docMk/>
            <pc:sldMk cId="122714263" sldId="396"/>
            <ac:spMk id="9" creationId="{322B19D4-AA8F-4D87-BC59-0D5C72A8E97F}"/>
          </ac:spMkLst>
        </pc:spChg>
        <pc:spChg chg="mod">
          <ac:chgData name="JINGLUN FENG" userId="8c88b22f-d974-4aa8-8a94-0dae114e0aef" providerId="ADAL" clId="{B36E0D09-3500-4786-AF0E-01D6220D252F}" dt="2021-01-25T17:21:08.873" v="2433" actId="1076"/>
          <ac:spMkLst>
            <pc:docMk/>
            <pc:sldMk cId="122714263" sldId="396"/>
            <ac:spMk id="11" creationId="{F45F1CEA-4099-46BC-92B5-05219FC7F78E}"/>
          </ac:spMkLst>
        </pc:spChg>
        <pc:spChg chg="del">
          <ac:chgData name="JINGLUN FENG" userId="8c88b22f-d974-4aa8-8a94-0dae114e0aef" providerId="ADAL" clId="{B36E0D09-3500-4786-AF0E-01D6220D252F}" dt="2021-01-25T02:20:16.168" v="661" actId="478"/>
          <ac:spMkLst>
            <pc:docMk/>
            <pc:sldMk cId="122714263" sldId="396"/>
            <ac:spMk id="12" creationId="{FEB9F3B7-55D6-423E-B2A1-8197BC5FF9BD}"/>
          </ac:spMkLst>
        </pc:spChg>
        <pc:spChg chg="add mod">
          <ac:chgData name="JINGLUN FENG" userId="8c88b22f-d974-4aa8-8a94-0dae114e0aef" providerId="ADAL" clId="{B36E0D09-3500-4786-AF0E-01D6220D252F}" dt="2021-01-25T23:47:06.468" v="5927" actId="164"/>
          <ac:spMkLst>
            <pc:docMk/>
            <pc:sldMk cId="122714263" sldId="396"/>
            <ac:spMk id="19" creationId="{599BB0E4-89AE-4864-9EEA-52F8D68A3978}"/>
          </ac:spMkLst>
        </pc:spChg>
        <pc:spChg chg="del">
          <ac:chgData name="JINGLUN FENG" userId="8c88b22f-d974-4aa8-8a94-0dae114e0aef" providerId="ADAL" clId="{B36E0D09-3500-4786-AF0E-01D6220D252F}" dt="2021-01-25T02:20:16.168" v="661" actId="478"/>
          <ac:spMkLst>
            <pc:docMk/>
            <pc:sldMk cId="122714263" sldId="396"/>
            <ac:spMk id="25" creationId="{00DCD3C7-40ED-4297-961F-7F637A06E84E}"/>
          </ac:spMkLst>
        </pc:spChg>
        <pc:spChg chg="del">
          <ac:chgData name="JINGLUN FENG" userId="8c88b22f-d974-4aa8-8a94-0dae114e0aef" providerId="ADAL" clId="{B36E0D09-3500-4786-AF0E-01D6220D252F}" dt="2021-01-25T02:20:16.168" v="661" actId="478"/>
          <ac:spMkLst>
            <pc:docMk/>
            <pc:sldMk cId="122714263" sldId="396"/>
            <ac:spMk id="26" creationId="{786C9942-672C-4990-AEFB-47E863F02C23}"/>
          </ac:spMkLst>
        </pc:spChg>
        <pc:spChg chg="del">
          <ac:chgData name="JINGLUN FENG" userId="8c88b22f-d974-4aa8-8a94-0dae114e0aef" providerId="ADAL" clId="{B36E0D09-3500-4786-AF0E-01D6220D252F}" dt="2021-01-25T02:20:16.168" v="661" actId="478"/>
          <ac:spMkLst>
            <pc:docMk/>
            <pc:sldMk cId="122714263" sldId="396"/>
            <ac:spMk id="27" creationId="{6BD605ED-4E93-4F82-B07F-AAE0A976B790}"/>
          </ac:spMkLst>
        </pc:spChg>
        <pc:grpChg chg="add mod">
          <ac:chgData name="JINGLUN FENG" userId="8c88b22f-d974-4aa8-8a94-0dae114e0aef" providerId="ADAL" clId="{B36E0D09-3500-4786-AF0E-01D6220D252F}" dt="2021-01-26T16:37:52.279" v="8301" actId="164"/>
          <ac:grpSpMkLst>
            <pc:docMk/>
            <pc:sldMk cId="122714263" sldId="396"/>
            <ac:grpSpMk id="2" creationId="{51AF83A9-1090-4E3B-B1E4-DB01167DDBFB}"/>
          </ac:grpSpMkLst>
        </pc:grpChg>
        <pc:grpChg chg="add mod">
          <ac:chgData name="JINGLUN FENG" userId="8c88b22f-d974-4aa8-8a94-0dae114e0aef" providerId="ADAL" clId="{B36E0D09-3500-4786-AF0E-01D6220D252F}" dt="2021-01-27T05:28:15.939" v="8666" actId="1076"/>
          <ac:grpSpMkLst>
            <pc:docMk/>
            <pc:sldMk cId="122714263" sldId="396"/>
            <ac:grpSpMk id="7" creationId="{03C04D96-6B1F-4C99-91FB-D5A7C020E23A}"/>
          </ac:grpSpMkLst>
        </pc:grpChg>
        <pc:grpChg chg="add mod">
          <ac:chgData name="JINGLUN FENG" userId="8c88b22f-d974-4aa8-8a94-0dae114e0aef" providerId="ADAL" clId="{B36E0D09-3500-4786-AF0E-01D6220D252F}" dt="2021-01-25T23:47:06.468" v="5927" actId="164"/>
          <ac:grpSpMkLst>
            <pc:docMk/>
            <pc:sldMk cId="122714263" sldId="396"/>
            <ac:grpSpMk id="15" creationId="{1830E7EB-7819-47FD-AD23-258625C7ED25}"/>
          </ac:grpSpMkLst>
        </pc:grpChg>
        <pc:picChg chg="add mod">
          <ac:chgData name="JINGLUN FENG" userId="8c88b22f-d974-4aa8-8a94-0dae114e0aef" providerId="ADAL" clId="{B36E0D09-3500-4786-AF0E-01D6220D252F}" dt="2021-01-26T16:37:52.279" v="8301" actId="164"/>
          <ac:picMkLst>
            <pc:docMk/>
            <pc:sldMk cId="122714263" sldId="396"/>
            <ac:picMk id="4" creationId="{7A770D2C-0662-4AAB-8644-8363540557DF}"/>
          </ac:picMkLst>
        </pc:picChg>
        <pc:picChg chg="add mod ord">
          <ac:chgData name="JINGLUN FENG" userId="8c88b22f-d974-4aa8-8a94-0dae114e0aef" providerId="ADAL" clId="{B36E0D09-3500-4786-AF0E-01D6220D252F}" dt="2021-01-27T05:27:28.959" v="8661" actId="164"/>
          <ac:picMkLst>
            <pc:docMk/>
            <pc:sldMk cId="122714263" sldId="396"/>
            <ac:picMk id="6" creationId="{263C45FA-A5EB-4C6F-BC37-7D60D453EB32}"/>
          </ac:picMkLst>
        </pc:picChg>
        <pc:picChg chg="del">
          <ac:chgData name="JINGLUN FENG" userId="8c88b22f-d974-4aa8-8a94-0dae114e0aef" providerId="ADAL" clId="{B36E0D09-3500-4786-AF0E-01D6220D252F}" dt="2021-01-25T02:20:16.168" v="661" actId="478"/>
          <ac:picMkLst>
            <pc:docMk/>
            <pc:sldMk cId="122714263" sldId="396"/>
            <ac:picMk id="8" creationId="{C8A9B0F8-9327-4102-82C0-ED7077EC182D}"/>
          </ac:picMkLst>
        </pc:picChg>
        <pc:picChg chg="del">
          <ac:chgData name="JINGLUN FENG" userId="8c88b22f-d974-4aa8-8a94-0dae114e0aef" providerId="ADAL" clId="{B36E0D09-3500-4786-AF0E-01D6220D252F}" dt="2021-01-25T02:20:16.168" v="661" actId="478"/>
          <ac:picMkLst>
            <pc:docMk/>
            <pc:sldMk cId="122714263" sldId="396"/>
            <ac:picMk id="9" creationId="{01F2F345-C973-470B-A3A5-81B23DA18EE7}"/>
          </ac:picMkLst>
        </pc:picChg>
        <pc:picChg chg="add mod">
          <ac:chgData name="JINGLUN FENG" userId="8c88b22f-d974-4aa8-8a94-0dae114e0aef" providerId="ADAL" clId="{B36E0D09-3500-4786-AF0E-01D6220D252F}" dt="2021-01-25T23:47:06.468" v="5927" actId="164"/>
          <ac:picMkLst>
            <pc:docMk/>
            <pc:sldMk cId="122714263" sldId="396"/>
            <ac:picMk id="10" creationId="{98DEDC81-743C-458A-841E-ED696C516569}"/>
          </ac:picMkLst>
        </pc:picChg>
        <pc:picChg chg="add mod">
          <ac:chgData name="JINGLUN FENG" userId="8c88b22f-d974-4aa8-8a94-0dae114e0aef" providerId="ADAL" clId="{B36E0D09-3500-4786-AF0E-01D6220D252F}" dt="2021-01-25T23:47:06.468" v="5927" actId="164"/>
          <ac:picMkLst>
            <pc:docMk/>
            <pc:sldMk cId="122714263" sldId="396"/>
            <ac:picMk id="14" creationId="{E8DA9AE7-445F-4D08-823F-E3C2E6173036}"/>
          </ac:picMkLst>
        </pc:picChg>
        <pc:picChg chg="add del mod">
          <ac:chgData name="JINGLUN FENG" userId="8c88b22f-d974-4aa8-8a94-0dae114e0aef" providerId="ADAL" clId="{B36E0D09-3500-4786-AF0E-01D6220D252F}" dt="2021-01-25T23:46:33.065" v="5919" actId="478"/>
          <ac:picMkLst>
            <pc:docMk/>
            <pc:sldMk cId="122714263" sldId="396"/>
            <ac:picMk id="20" creationId="{DA211780-1630-4CE8-930E-A7DDD63ACDEB}"/>
          </ac:picMkLst>
        </pc:picChg>
        <pc:picChg chg="del">
          <ac:chgData name="JINGLUN FENG" userId="8c88b22f-d974-4aa8-8a94-0dae114e0aef" providerId="ADAL" clId="{B36E0D09-3500-4786-AF0E-01D6220D252F}" dt="2021-01-25T02:20:16.168" v="661" actId="478"/>
          <ac:picMkLst>
            <pc:docMk/>
            <pc:sldMk cId="122714263" sldId="396"/>
            <ac:picMk id="23" creationId="{31D7B4DA-7231-44E0-A3E6-34FA383EDAD2}"/>
          </ac:picMkLst>
        </pc:picChg>
        <pc:cxnChg chg="del">
          <ac:chgData name="JINGLUN FENG" userId="8c88b22f-d974-4aa8-8a94-0dae114e0aef" providerId="ADAL" clId="{B36E0D09-3500-4786-AF0E-01D6220D252F}" dt="2021-01-25T02:20:16.168" v="661" actId="478"/>
          <ac:cxnSpMkLst>
            <pc:docMk/>
            <pc:sldMk cId="122714263" sldId="396"/>
            <ac:cxnSpMk id="3" creationId="{1A5C416C-C7D1-4F67-9B47-5441919E5D42}"/>
          </ac:cxnSpMkLst>
        </pc:cxnChg>
        <pc:cxnChg chg="del">
          <ac:chgData name="JINGLUN FENG" userId="8c88b22f-d974-4aa8-8a94-0dae114e0aef" providerId="ADAL" clId="{B36E0D09-3500-4786-AF0E-01D6220D252F}" dt="2021-01-25T02:20:16.168" v="661" actId="478"/>
          <ac:cxnSpMkLst>
            <pc:docMk/>
            <pc:sldMk cId="122714263" sldId="396"/>
            <ac:cxnSpMk id="21" creationId="{B544A642-2211-493B-9C86-83EEAFDF9227}"/>
          </ac:cxnSpMkLst>
        </pc:cxnChg>
        <pc:cxnChg chg="del">
          <ac:chgData name="JINGLUN FENG" userId="8c88b22f-d974-4aa8-8a94-0dae114e0aef" providerId="ADAL" clId="{B36E0D09-3500-4786-AF0E-01D6220D252F}" dt="2021-01-25T02:20:16.168" v="661" actId="478"/>
          <ac:cxnSpMkLst>
            <pc:docMk/>
            <pc:sldMk cId="122714263" sldId="396"/>
            <ac:cxnSpMk id="24" creationId="{12157458-B4FF-46CD-A500-F2CCF627E339}"/>
          </ac:cxnSpMkLst>
        </pc:cxnChg>
      </pc:sldChg>
      <pc:sldChg chg="addSp delSp modSp new mod delAnim modAnim">
        <pc:chgData name="JINGLUN FENG" userId="8c88b22f-d974-4aa8-8a94-0dae114e0aef" providerId="ADAL" clId="{B36E0D09-3500-4786-AF0E-01D6220D252F}" dt="2021-01-26T04:07:47.190" v="6974" actId="14100"/>
        <pc:sldMkLst>
          <pc:docMk/>
          <pc:sldMk cId="1699796781" sldId="397"/>
        </pc:sldMkLst>
        <pc:spChg chg="del">
          <ac:chgData name="JINGLUN FENG" userId="8c88b22f-d974-4aa8-8a94-0dae114e0aef" providerId="ADAL" clId="{B36E0D09-3500-4786-AF0E-01D6220D252F}" dt="2021-01-25T02:46:58.426" v="843" actId="478"/>
          <ac:spMkLst>
            <pc:docMk/>
            <pc:sldMk cId="1699796781" sldId="397"/>
            <ac:spMk id="2" creationId="{67FCD5C4-11CE-4AA1-B528-DD17268D3D04}"/>
          </ac:spMkLst>
        </pc:spChg>
        <pc:spChg chg="del">
          <ac:chgData name="JINGLUN FENG" userId="8c88b22f-d974-4aa8-8a94-0dae114e0aef" providerId="ADAL" clId="{B36E0D09-3500-4786-AF0E-01D6220D252F}" dt="2021-01-25T02:46:58.426" v="843" actId="478"/>
          <ac:spMkLst>
            <pc:docMk/>
            <pc:sldMk cId="1699796781" sldId="397"/>
            <ac:spMk id="3" creationId="{66AE73AA-4CEF-4D90-ABF4-BB1485909A8E}"/>
          </ac:spMkLst>
        </pc:spChg>
        <pc:spChg chg="add mod">
          <ac:chgData name="JINGLUN FENG" userId="8c88b22f-d974-4aa8-8a94-0dae114e0aef" providerId="ADAL" clId="{B36E0D09-3500-4786-AF0E-01D6220D252F}" dt="2021-01-25T21:19:25.688" v="4119" actId="20577"/>
          <ac:spMkLst>
            <pc:docMk/>
            <pc:sldMk cId="1699796781" sldId="397"/>
            <ac:spMk id="5" creationId="{E39D3994-CB11-4B29-8A00-561300C4AAAE}"/>
          </ac:spMkLst>
        </pc:spChg>
        <pc:picChg chg="add mod">
          <ac:chgData name="JINGLUN FENG" userId="8c88b22f-d974-4aa8-8a94-0dae114e0aef" providerId="ADAL" clId="{B36E0D09-3500-4786-AF0E-01D6220D252F}" dt="2021-01-26T04:07:47.190" v="6974" actId="14100"/>
          <ac:picMkLst>
            <pc:docMk/>
            <pc:sldMk cId="1699796781" sldId="397"/>
            <ac:picMk id="4" creationId="{B1774E1A-8A69-40E9-852A-E16E6888DA46}"/>
          </ac:picMkLst>
        </pc:picChg>
        <pc:picChg chg="add del mod modCrop">
          <ac:chgData name="JINGLUN FENG" userId="8c88b22f-d974-4aa8-8a94-0dae114e0aef" providerId="ADAL" clId="{B36E0D09-3500-4786-AF0E-01D6220D252F}" dt="2021-01-25T02:56:17.610" v="886" actId="478"/>
          <ac:picMkLst>
            <pc:docMk/>
            <pc:sldMk cId="1699796781" sldId="397"/>
            <ac:picMk id="6" creationId="{B443C771-1F73-43ED-841C-DC6EBB41F12C}"/>
          </ac:picMkLst>
        </pc:picChg>
        <pc:picChg chg="add mod">
          <ac:chgData name="JINGLUN FENG" userId="8c88b22f-d974-4aa8-8a94-0dae114e0aef" providerId="ADAL" clId="{B36E0D09-3500-4786-AF0E-01D6220D252F}" dt="2021-01-25T17:33:04.130" v="2679" actId="1076"/>
          <ac:picMkLst>
            <pc:docMk/>
            <pc:sldMk cId="1699796781" sldId="397"/>
            <ac:picMk id="7" creationId="{98BBA6CE-2B33-486E-B635-FE5EFA65876A}"/>
          </ac:picMkLst>
        </pc:picChg>
        <pc:picChg chg="add mod">
          <ac:chgData name="JINGLUN FENG" userId="8c88b22f-d974-4aa8-8a94-0dae114e0aef" providerId="ADAL" clId="{B36E0D09-3500-4786-AF0E-01D6220D252F}" dt="2021-01-25T17:33:04.130" v="2679" actId="1076"/>
          <ac:picMkLst>
            <pc:docMk/>
            <pc:sldMk cId="1699796781" sldId="397"/>
            <ac:picMk id="8" creationId="{46FE3F6A-9380-406B-A991-C6F9C8B2ABC4}"/>
          </ac:picMkLst>
        </pc:picChg>
      </pc:sldChg>
      <pc:sldChg chg="delSp new del mod">
        <pc:chgData name="JINGLUN FENG" userId="8c88b22f-d974-4aa8-8a94-0dae114e0aef" providerId="ADAL" clId="{B36E0D09-3500-4786-AF0E-01D6220D252F}" dt="2021-01-25T03:03:35.354" v="899" actId="47"/>
        <pc:sldMkLst>
          <pc:docMk/>
          <pc:sldMk cId="4261199829" sldId="398"/>
        </pc:sldMkLst>
        <pc:spChg chg="del">
          <ac:chgData name="JINGLUN FENG" userId="8c88b22f-d974-4aa8-8a94-0dae114e0aef" providerId="ADAL" clId="{B36E0D09-3500-4786-AF0E-01D6220D252F}" dt="2021-01-25T03:03:12.708" v="898" actId="478"/>
          <ac:spMkLst>
            <pc:docMk/>
            <pc:sldMk cId="4261199829" sldId="398"/>
            <ac:spMk id="2" creationId="{AD7ED993-5ADE-4C8C-B2D9-11ECBEB95453}"/>
          </ac:spMkLst>
        </pc:spChg>
        <pc:spChg chg="del">
          <ac:chgData name="JINGLUN FENG" userId="8c88b22f-d974-4aa8-8a94-0dae114e0aef" providerId="ADAL" clId="{B36E0D09-3500-4786-AF0E-01D6220D252F}" dt="2021-01-25T03:03:12.708" v="898" actId="478"/>
          <ac:spMkLst>
            <pc:docMk/>
            <pc:sldMk cId="4261199829" sldId="398"/>
            <ac:spMk id="3" creationId="{35605398-B4B7-4E0A-8CF6-C562517EEAA9}"/>
          </ac:spMkLst>
        </pc:spChg>
      </pc:sldChg>
      <pc:sldChg chg="delSp modSp add mod">
        <pc:chgData name="JINGLUN FENG" userId="8c88b22f-d974-4aa8-8a94-0dae114e0aef" providerId="ADAL" clId="{B36E0D09-3500-4786-AF0E-01D6220D252F}" dt="2021-01-26T15:47:30.776" v="7943" actId="313"/>
        <pc:sldMkLst>
          <pc:docMk/>
          <pc:sldMk cId="0" sldId="957"/>
        </pc:sldMkLst>
        <pc:spChg chg="del">
          <ac:chgData name="JINGLUN FENG" userId="8c88b22f-d974-4aa8-8a94-0dae114e0aef" providerId="ADAL" clId="{B36E0D09-3500-4786-AF0E-01D6220D252F}" dt="2021-01-25T16:46:21.617" v="2149" actId="478"/>
          <ac:spMkLst>
            <pc:docMk/>
            <pc:sldMk cId="0" sldId="957"/>
            <ac:spMk id="2" creationId="{2C6C2308-26F6-42D3-B54B-1A5BDC5BBF65}"/>
          </ac:spMkLst>
        </pc:spChg>
        <pc:spChg chg="mod">
          <ac:chgData name="JINGLUN FENG" userId="8c88b22f-d974-4aa8-8a94-0dae114e0aef" providerId="ADAL" clId="{B36E0D09-3500-4786-AF0E-01D6220D252F}" dt="2021-01-26T15:47:30.776" v="7943" actId="313"/>
          <ac:spMkLst>
            <pc:docMk/>
            <pc:sldMk cId="0" sldId="957"/>
            <ac:spMk id="20483" creationId="{EF86FF4C-6D12-4BAA-AB51-80C0C4EA2474}"/>
          </ac:spMkLst>
        </pc:spChg>
      </pc:sldChg>
      <pc:sldChg chg="addSp delSp modSp add del mod">
        <pc:chgData name="JINGLUN FENG" userId="8c88b22f-d974-4aa8-8a94-0dae114e0aef" providerId="ADAL" clId="{B36E0D09-3500-4786-AF0E-01D6220D252F}" dt="2021-01-25T04:01:11.986" v="1484" actId="47"/>
        <pc:sldMkLst>
          <pc:docMk/>
          <pc:sldMk cId="0" sldId="999"/>
        </pc:sldMkLst>
        <pc:spChg chg="del">
          <ac:chgData name="JINGLUN FENG" userId="8c88b22f-d974-4aa8-8a94-0dae114e0aef" providerId="ADAL" clId="{B36E0D09-3500-4786-AF0E-01D6220D252F}" dt="2021-01-25T04:01:01.238" v="1481" actId="478"/>
          <ac:spMkLst>
            <pc:docMk/>
            <pc:sldMk cId="0" sldId="999"/>
            <ac:spMk id="6" creationId="{FCDED1D6-8271-482E-86CD-97F7D5E5DF03}"/>
          </ac:spMkLst>
        </pc:spChg>
        <pc:spChg chg="del">
          <ac:chgData name="JINGLUN FENG" userId="8c88b22f-d974-4aa8-8a94-0dae114e0aef" providerId="ADAL" clId="{B36E0D09-3500-4786-AF0E-01D6220D252F}" dt="2021-01-25T04:00:54.821" v="1477" actId="478"/>
          <ac:spMkLst>
            <pc:docMk/>
            <pc:sldMk cId="0" sldId="999"/>
            <ac:spMk id="16" creationId="{4758C553-5425-4B36-B32C-6412AEA7EC9A}"/>
          </ac:spMkLst>
        </pc:spChg>
        <pc:cxnChg chg="add mod">
          <ac:chgData name="JINGLUN FENG" userId="8c88b22f-d974-4aa8-8a94-0dae114e0aef" providerId="ADAL" clId="{B36E0D09-3500-4786-AF0E-01D6220D252F}" dt="2021-01-25T04:00:58.390" v="1480" actId="14100"/>
          <ac:cxnSpMkLst>
            <pc:docMk/>
            <pc:sldMk cId="0" sldId="999"/>
            <ac:cxnSpMk id="17" creationId="{FD963871-0358-498C-979F-2707C3E43DBF}"/>
          </ac:cxnSpMkLst>
        </pc:cxnChg>
      </pc:sldChg>
      <pc:sldChg chg="addSp delSp modSp new mod delAnim modAnim">
        <pc:chgData name="JINGLUN FENG" userId="8c88b22f-d974-4aa8-8a94-0dae114e0aef" providerId="ADAL" clId="{B36E0D09-3500-4786-AF0E-01D6220D252F}" dt="2021-01-25T22:20:39.365" v="4727" actId="20577"/>
        <pc:sldMkLst>
          <pc:docMk/>
          <pc:sldMk cId="2121441061" sldId="1000"/>
        </pc:sldMkLst>
        <pc:spChg chg="del">
          <ac:chgData name="JINGLUN FENG" userId="8c88b22f-d974-4aa8-8a94-0dae114e0aef" providerId="ADAL" clId="{B36E0D09-3500-4786-AF0E-01D6220D252F}" dt="2021-01-25T03:55:40.910" v="1272" actId="478"/>
          <ac:spMkLst>
            <pc:docMk/>
            <pc:sldMk cId="2121441061" sldId="1000"/>
            <ac:spMk id="2" creationId="{A49FFB8F-30B9-4A18-A584-FF4C761DFAEA}"/>
          </ac:spMkLst>
        </pc:spChg>
        <pc:spChg chg="del">
          <ac:chgData name="JINGLUN FENG" userId="8c88b22f-d974-4aa8-8a94-0dae114e0aef" providerId="ADAL" clId="{B36E0D09-3500-4786-AF0E-01D6220D252F}" dt="2021-01-25T03:55:40.910" v="1272" actId="478"/>
          <ac:spMkLst>
            <pc:docMk/>
            <pc:sldMk cId="2121441061" sldId="1000"/>
            <ac:spMk id="3" creationId="{480B3BB2-036A-4E01-8981-BCD92B30C0AA}"/>
          </ac:spMkLst>
        </pc:spChg>
        <pc:spChg chg="add mod">
          <ac:chgData name="JINGLUN FENG" userId="8c88b22f-d974-4aa8-8a94-0dae114e0aef" providerId="ADAL" clId="{B36E0D09-3500-4786-AF0E-01D6220D252F}" dt="2021-01-25T22:20:39.365" v="4727" actId="20577"/>
          <ac:spMkLst>
            <pc:docMk/>
            <pc:sldMk cId="2121441061" sldId="1000"/>
            <ac:spMk id="4" creationId="{94F47A90-CE87-436C-9235-659A14E42C6E}"/>
          </ac:spMkLst>
        </pc:spChg>
        <pc:spChg chg="add del mod">
          <ac:chgData name="JINGLUN FENG" userId="8c88b22f-d974-4aa8-8a94-0dae114e0aef" providerId="ADAL" clId="{B36E0D09-3500-4786-AF0E-01D6220D252F}" dt="2021-01-25T04:01:09.941" v="1483" actId="478"/>
          <ac:spMkLst>
            <pc:docMk/>
            <pc:sldMk cId="2121441061" sldId="1000"/>
            <ac:spMk id="7" creationId="{BD3C09F2-C7F0-4119-B090-636EB42DB8F1}"/>
          </ac:spMkLst>
        </pc:spChg>
        <pc:spChg chg="add mod">
          <ac:chgData name="JINGLUN FENG" userId="8c88b22f-d974-4aa8-8a94-0dae114e0aef" providerId="ADAL" clId="{B36E0D09-3500-4786-AF0E-01D6220D252F}" dt="2021-01-25T04:00:39.212" v="1475" actId="207"/>
          <ac:spMkLst>
            <pc:docMk/>
            <pc:sldMk cId="2121441061" sldId="1000"/>
            <ac:spMk id="8" creationId="{04400017-4282-4207-8923-B0C033DD111F}"/>
          </ac:spMkLst>
        </pc:spChg>
        <pc:spChg chg="add del mod">
          <ac:chgData name="JINGLUN FENG" userId="8c88b22f-d974-4aa8-8a94-0dae114e0aef" providerId="ADAL" clId="{B36E0D09-3500-4786-AF0E-01D6220D252F}" dt="2021-01-25T04:01:14.177" v="1485" actId="478"/>
          <ac:spMkLst>
            <pc:docMk/>
            <pc:sldMk cId="2121441061" sldId="1000"/>
            <ac:spMk id="9" creationId="{17A927E5-181F-41FA-BB7C-10A50666EE67}"/>
          </ac:spMkLst>
        </pc:spChg>
        <pc:spChg chg="add mod">
          <ac:chgData name="JINGLUN FENG" userId="8c88b22f-d974-4aa8-8a94-0dae114e0aef" providerId="ADAL" clId="{B36E0D09-3500-4786-AF0E-01D6220D252F}" dt="2021-01-25T04:00:41.936" v="1476" actId="113"/>
          <ac:spMkLst>
            <pc:docMk/>
            <pc:sldMk cId="2121441061" sldId="1000"/>
            <ac:spMk id="10" creationId="{0F7C7398-8CCB-4852-93A4-0C66DCF26558}"/>
          </ac:spMkLst>
        </pc:spChg>
        <pc:spChg chg="add mod">
          <ac:chgData name="JINGLUN FENG" userId="8c88b22f-d974-4aa8-8a94-0dae114e0aef" providerId="ADAL" clId="{B36E0D09-3500-4786-AF0E-01D6220D252F}" dt="2021-01-25T22:20:26.256" v="4713" actId="313"/>
          <ac:spMkLst>
            <pc:docMk/>
            <pc:sldMk cId="2121441061" sldId="1000"/>
            <ac:spMk id="11" creationId="{3F16C7F8-C11F-461F-A2AC-7F5795F8CB0F}"/>
          </ac:spMkLst>
        </pc:spChg>
        <pc:spChg chg="add del mod">
          <ac:chgData name="JINGLUN FENG" userId="8c88b22f-d974-4aa8-8a94-0dae114e0aef" providerId="ADAL" clId="{B36E0D09-3500-4786-AF0E-01D6220D252F}" dt="2021-01-25T04:01:16.021" v="1486" actId="478"/>
          <ac:spMkLst>
            <pc:docMk/>
            <pc:sldMk cId="2121441061" sldId="1000"/>
            <ac:spMk id="14" creationId="{2C2AE937-6669-423F-ADD7-FA6793F0F786}"/>
          </ac:spMkLst>
        </pc:spChg>
        <pc:spChg chg="add mod">
          <ac:chgData name="JINGLUN FENG" userId="8c88b22f-d974-4aa8-8a94-0dae114e0aef" providerId="ADAL" clId="{B36E0D09-3500-4786-AF0E-01D6220D252F}" dt="2021-01-25T04:06:46.634" v="1552" actId="207"/>
          <ac:spMkLst>
            <pc:docMk/>
            <pc:sldMk cId="2121441061" sldId="1000"/>
            <ac:spMk id="15" creationId="{9128C4DE-F6E4-4506-9508-149706FC3C7F}"/>
          </ac:spMkLst>
        </pc:spChg>
        <pc:spChg chg="add mod">
          <ac:chgData name="JINGLUN FENG" userId="8c88b22f-d974-4aa8-8a94-0dae114e0aef" providerId="ADAL" clId="{B36E0D09-3500-4786-AF0E-01D6220D252F}" dt="2021-01-25T04:27:02.631" v="1988" actId="1076"/>
          <ac:spMkLst>
            <pc:docMk/>
            <pc:sldMk cId="2121441061" sldId="1000"/>
            <ac:spMk id="16" creationId="{87CACAF6-7FF5-4043-B365-A4E54D577A81}"/>
          </ac:spMkLst>
        </pc:spChg>
        <pc:picChg chg="add del mod">
          <ac:chgData name="JINGLUN FENG" userId="8c88b22f-d974-4aa8-8a94-0dae114e0aef" providerId="ADAL" clId="{B36E0D09-3500-4786-AF0E-01D6220D252F}" dt="2021-01-25T03:57:07.973" v="1318" actId="478"/>
          <ac:picMkLst>
            <pc:docMk/>
            <pc:sldMk cId="2121441061" sldId="1000"/>
            <ac:picMk id="5" creationId="{723130AD-7E34-42D5-97DE-A16C0264DEB5}"/>
          </ac:picMkLst>
        </pc:picChg>
        <pc:picChg chg="add del mod">
          <ac:chgData name="JINGLUN FENG" userId="8c88b22f-d974-4aa8-8a94-0dae114e0aef" providerId="ADAL" clId="{B36E0D09-3500-4786-AF0E-01D6220D252F}" dt="2021-01-25T03:57:17.485" v="1332" actId="478"/>
          <ac:picMkLst>
            <pc:docMk/>
            <pc:sldMk cId="2121441061" sldId="1000"/>
            <ac:picMk id="6" creationId="{81002847-97B8-4371-8B68-49FCCEFDEC99}"/>
          </ac:picMkLst>
        </pc:picChg>
        <pc:picChg chg="add del mod">
          <ac:chgData name="JINGLUN FENG" userId="8c88b22f-d974-4aa8-8a94-0dae114e0aef" providerId="ADAL" clId="{B36E0D09-3500-4786-AF0E-01D6220D252F}" dt="2021-01-25T03:59:00.630" v="1415" actId="478"/>
          <ac:picMkLst>
            <pc:docMk/>
            <pc:sldMk cId="2121441061" sldId="1000"/>
            <ac:picMk id="12" creationId="{501E8499-887F-48EC-B3F0-02033DE159AB}"/>
          </ac:picMkLst>
        </pc:picChg>
        <pc:picChg chg="add del mod">
          <ac:chgData name="JINGLUN FENG" userId="8c88b22f-d974-4aa8-8a94-0dae114e0aef" providerId="ADAL" clId="{B36E0D09-3500-4786-AF0E-01D6220D252F}" dt="2021-01-25T03:58:48.767" v="1410" actId="478"/>
          <ac:picMkLst>
            <pc:docMk/>
            <pc:sldMk cId="2121441061" sldId="1000"/>
            <ac:picMk id="13" creationId="{C3D7FF8F-3EDA-4119-8B9D-8C1050FE210D}"/>
          </ac:picMkLst>
        </pc:picChg>
        <pc:picChg chg="add del mod">
          <ac:chgData name="JINGLUN FENG" userId="8c88b22f-d974-4aa8-8a94-0dae114e0aef" providerId="ADAL" clId="{B36E0D09-3500-4786-AF0E-01D6220D252F}" dt="2021-01-25T03:59:27.226" v="1424" actId="478"/>
          <ac:picMkLst>
            <pc:docMk/>
            <pc:sldMk cId="2121441061" sldId="1000"/>
            <ac:picMk id="17" creationId="{6F7F8A31-43AE-4F51-90AB-37BCBB416D4B}"/>
          </ac:picMkLst>
        </pc:picChg>
        <pc:picChg chg="add del mod">
          <ac:chgData name="JINGLUN FENG" userId="8c88b22f-d974-4aa8-8a94-0dae114e0aef" providerId="ADAL" clId="{B36E0D09-3500-4786-AF0E-01D6220D252F}" dt="2021-01-25T04:00:04.748" v="1455" actId="478"/>
          <ac:picMkLst>
            <pc:docMk/>
            <pc:sldMk cId="2121441061" sldId="1000"/>
            <ac:picMk id="18" creationId="{FE0DF673-B619-4159-8F5B-EA4A648070E8}"/>
          </ac:picMkLst>
        </pc:picChg>
        <pc:picChg chg="add mod">
          <ac:chgData name="JINGLUN FENG" userId="8c88b22f-d974-4aa8-8a94-0dae114e0aef" providerId="ADAL" clId="{B36E0D09-3500-4786-AF0E-01D6220D252F}" dt="2021-01-25T04:27:02.631" v="1988" actId="1076"/>
          <ac:picMkLst>
            <pc:docMk/>
            <pc:sldMk cId="2121441061" sldId="1000"/>
            <ac:picMk id="19" creationId="{48495008-DC8F-4EE8-AE5B-2B15AEDB50D4}"/>
          </ac:picMkLst>
        </pc:picChg>
        <pc:picChg chg="add del mod">
          <ac:chgData name="JINGLUN FENG" userId="8c88b22f-d974-4aa8-8a94-0dae114e0aef" providerId="ADAL" clId="{B36E0D09-3500-4786-AF0E-01D6220D252F}" dt="2021-01-25T04:12:02.828" v="1777" actId="478"/>
          <ac:picMkLst>
            <pc:docMk/>
            <pc:sldMk cId="2121441061" sldId="1000"/>
            <ac:picMk id="20" creationId="{80A49B6F-20A4-4E59-8142-0A13EF5C83CC}"/>
          </ac:picMkLst>
        </pc:picChg>
        <pc:picChg chg="add mod">
          <ac:chgData name="JINGLUN FENG" userId="8c88b22f-d974-4aa8-8a94-0dae114e0aef" providerId="ADAL" clId="{B36E0D09-3500-4786-AF0E-01D6220D252F}" dt="2021-01-25T03:59:58.306" v="1454" actId="1076"/>
          <ac:picMkLst>
            <pc:docMk/>
            <pc:sldMk cId="2121441061" sldId="1000"/>
            <ac:picMk id="21" creationId="{B75AB157-2869-48B6-A850-BC0727E99A98}"/>
          </ac:picMkLst>
        </pc:picChg>
        <pc:picChg chg="add mod">
          <ac:chgData name="JINGLUN FENG" userId="8c88b22f-d974-4aa8-8a94-0dae114e0aef" providerId="ADAL" clId="{B36E0D09-3500-4786-AF0E-01D6220D252F}" dt="2021-01-25T04:00:28.823" v="1474" actId="1076"/>
          <ac:picMkLst>
            <pc:docMk/>
            <pc:sldMk cId="2121441061" sldId="1000"/>
            <ac:picMk id="22" creationId="{3DC9E421-A25F-4914-8F30-B01951680032}"/>
          </ac:picMkLst>
        </pc:picChg>
        <pc:picChg chg="add mod">
          <ac:chgData name="JINGLUN FENG" userId="8c88b22f-d974-4aa8-8a94-0dae114e0aef" providerId="ADAL" clId="{B36E0D09-3500-4786-AF0E-01D6220D252F}" dt="2021-01-25T04:27:05.317" v="1989" actId="1076"/>
          <ac:picMkLst>
            <pc:docMk/>
            <pc:sldMk cId="2121441061" sldId="1000"/>
            <ac:picMk id="26" creationId="{C48DDDA4-D7BC-4B1B-93F2-B99629E1B757}"/>
          </ac:picMkLst>
        </pc:picChg>
        <pc:picChg chg="add mod">
          <ac:chgData name="JINGLUN FENG" userId="8c88b22f-d974-4aa8-8a94-0dae114e0aef" providerId="ADAL" clId="{B36E0D09-3500-4786-AF0E-01D6220D252F}" dt="2021-01-25T04:27:02.631" v="1988" actId="1076"/>
          <ac:picMkLst>
            <pc:docMk/>
            <pc:sldMk cId="2121441061" sldId="1000"/>
            <ac:picMk id="27" creationId="{45F448E8-0667-469D-99B1-C2BC8DAB30F4}"/>
          </ac:picMkLst>
        </pc:picChg>
        <pc:cxnChg chg="add mod">
          <ac:chgData name="JINGLUN FENG" userId="8c88b22f-d974-4aa8-8a94-0dae114e0aef" providerId="ADAL" clId="{B36E0D09-3500-4786-AF0E-01D6220D252F}" dt="2021-01-25T04:01:20.040" v="1487" actId="1076"/>
          <ac:cxnSpMkLst>
            <pc:docMk/>
            <pc:sldMk cId="2121441061" sldId="1000"/>
            <ac:cxnSpMk id="23" creationId="{2596E394-A5A3-4233-BE75-8686320567BF}"/>
          </ac:cxnSpMkLst>
        </pc:cxnChg>
        <pc:cxnChg chg="add mod">
          <ac:chgData name="JINGLUN FENG" userId="8c88b22f-d974-4aa8-8a94-0dae114e0aef" providerId="ADAL" clId="{B36E0D09-3500-4786-AF0E-01D6220D252F}" dt="2021-01-25T04:01:23.641" v="1489" actId="1076"/>
          <ac:cxnSpMkLst>
            <pc:docMk/>
            <pc:sldMk cId="2121441061" sldId="1000"/>
            <ac:cxnSpMk id="24" creationId="{3D0F9531-7F91-4B4F-BA5A-627EBC74A037}"/>
          </ac:cxnSpMkLst>
        </pc:cxnChg>
        <pc:cxnChg chg="add del mod">
          <ac:chgData name="JINGLUN FENG" userId="8c88b22f-d974-4aa8-8a94-0dae114e0aef" providerId="ADAL" clId="{B36E0D09-3500-4786-AF0E-01D6220D252F}" dt="2021-01-25T04:26:39.516" v="1980" actId="478"/>
          <ac:cxnSpMkLst>
            <pc:docMk/>
            <pc:sldMk cId="2121441061" sldId="1000"/>
            <ac:cxnSpMk id="25" creationId="{80F74F36-2F61-4181-8BC8-9E43152455AF}"/>
          </ac:cxnSpMkLst>
        </pc:cxnChg>
        <pc:cxnChg chg="add mod">
          <ac:chgData name="JINGLUN FENG" userId="8c88b22f-d974-4aa8-8a94-0dae114e0aef" providerId="ADAL" clId="{B36E0D09-3500-4786-AF0E-01D6220D252F}" dt="2021-01-25T04:27:02.631" v="1988" actId="1076"/>
          <ac:cxnSpMkLst>
            <pc:docMk/>
            <pc:sldMk cId="2121441061" sldId="1000"/>
            <ac:cxnSpMk id="28" creationId="{307CB4AC-8C55-440D-9AF9-B85D5FDD4E06}"/>
          </ac:cxnSpMkLst>
        </pc:cxnChg>
        <pc:cxnChg chg="add mod">
          <ac:chgData name="JINGLUN FENG" userId="8c88b22f-d974-4aa8-8a94-0dae114e0aef" providerId="ADAL" clId="{B36E0D09-3500-4786-AF0E-01D6220D252F}" dt="2021-01-25T04:27:02.631" v="1988" actId="1076"/>
          <ac:cxnSpMkLst>
            <pc:docMk/>
            <pc:sldMk cId="2121441061" sldId="1000"/>
            <ac:cxnSpMk id="30" creationId="{29708D94-C6AA-4315-BB08-27A9C2447EF8}"/>
          </ac:cxnSpMkLst>
        </pc:cxnChg>
      </pc:sldChg>
      <pc:sldChg chg="addSp delSp modSp new mod">
        <pc:chgData name="JINGLUN FENG" userId="8c88b22f-d974-4aa8-8a94-0dae114e0aef" providerId="ADAL" clId="{B36E0D09-3500-4786-AF0E-01D6220D252F}" dt="2021-01-25T22:23:14" v="4877" actId="1076"/>
        <pc:sldMkLst>
          <pc:docMk/>
          <pc:sldMk cId="3711453935" sldId="1001"/>
        </pc:sldMkLst>
        <pc:spChg chg="del">
          <ac:chgData name="JINGLUN FENG" userId="8c88b22f-d974-4aa8-8a94-0dae114e0aef" providerId="ADAL" clId="{B36E0D09-3500-4786-AF0E-01D6220D252F}" dt="2021-01-25T04:02:46.986" v="1537" actId="478"/>
          <ac:spMkLst>
            <pc:docMk/>
            <pc:sldMk cId="3711453935" sldId="1001"/>
            <ac:spMk id="2" creationId="{DE954719-DAC2-4519-8422-39AD921A6A94}"/>
          </ac:spMkLst>
        </pc:spChg>
        <pc:spChg chg="del">
          <ac:chgData name="JINGLUN FENG" userId="8c88b22f-d974-4aa8-8a94-0dae114e0aef" providerId="ADAL" clId="{B36E0D09-3500-4786-AF0E-01D6220D252F}" dt="2021-01-25T04:02:46.986" v="1537" actId="478"/>
          <ac:spMkLst>
            <pc:docMk/>
            <pc:sldMk cId="3711453935" sldId="1001"/>
            <ac:spMk id="3" creationId="{E7B2A99B-6690-44AF-9E37-E5766520A421}"/>
          </ac:spMkLst>
        </pc:spChg>
        <pc:spChg chg="add mod">
          <ac:chgData name="JINGLUN FENG" userId="8c88b22f-d974-4aa8-8a94-0dae114e0aef" providerId="ADAL" clId="{B36E0D09-3500-4786-AF0E-01D6220D252F}" dt="2021-01-25T22:22:08.783" v="4754" actId="113"/>
          <ac:spMkLst>
            <pc:docMk/>
            <pc:sldMk cId="3711453935" sldId="1001"/>
            <ac:spMk id="19" creationId="{18FEFA21-B799-40E6-A781-0F82E52C3D5A}"/>
          </ac:spMkLst>
        </pc:spChg>
        <pc:spChg chg="add mod">
          <ac:chgData name="JINGLUN FENG" userId="8c88b22f-d974-4aa8-8a94-0dae114e0aef" providerId="ADAL" clId="{B36E0D09-3500-4786-AF0E-01D6220D252F}" dt="2021-01-25T22:21:28.654" v="4753" actId="20577"/>
          <ac:spMkLst>
            <pc:docMk/>
            <pc:sldMk cId="3711453935" sldId="1001"/>
            <ac:spMk id="20" creationId="{AAEE63AE-D5A1-44F2-BE2D-BBC894567ACD}"/>
          </ac:spMkLst>
        </pc:spChg>
        <pc:spChg chg="mod">
          <ac:chgData name="JINGLUN FENG" userId="8c88b22f-d974-4aa8-8a94-0dae114e0aef" providerId="ADAL" clId="{B36E0D09-3500-4786-AF0E-01D6220D252F}" dt="2021-01-25T04:23:03.752" v="1912" actId="14100"/>
          <ac:spMkLst>
            <pc:docMk/>
            <pc:sldMk cId="3711453935" sldId="1001"/>
            <ac:spMk id="34" creationId="{504E5E34-773F-4680-8049-F2C1AB479CC8}"/>
          </ac:spMkLst>
        </pc:spChg>
        <pc:spChg chg="del mod">
          <ac:chgData name="JINGLUN FENG" userId="8c88b22f-d974-4aa8-8a94-0dae114e0aef" providerId="ADAL" clId="{B36E0D09-3500-4786-AF0E-01D6220D252F}" dt="2021-01-25T04:22:55.480" v="1908" actId="478"/>
          <ac:spMkLst>
            <pc:docMk/>
            <pc:sldMk cId="3711453935" sldId="1001"/>
            <ac:spMk id="35" creationId="{EA7DA342-0C01-4F66-8EFE-83E4692229E7}"/>
          </ac:spMkLst>
        </pc:spChg>
        <pc:spChg chg="mod">
          <ac:chgData name="JINGLUN FENG" userId="8c88b22f-d974-4aa8-8a94-0dae114e0aef" providerId="ADAL" clId="{B36E0D09-3500-4786-AF0E-01D6220D252F}" dt="2021-01-25T04:23:26.933" v="1920" actId="14100"/>
          <ac:spMkLst>
            <pc:docMk/>
            <pc:sldMk cId="3711453935" sldId="1001"/>
            <ac:spMk id="36" creationId="{87F19446-DCE7-4010-893C-DE46596FAC02}"/>
          </ac:spMkLst>
        </pc:spChg>
        <pc:spChg chg="add mod">
          <ac:chgData name="JINGLUN FENG" userId="8c88b22f-d974-4aa8-8a94-0dae114e0aef" providerId="ADAL" clId="{B36E0D09-3500-4786-AF0E-01D6220D252F}" dt="2021-01-25T22:23:14" v="4877" actId="1076"/>
          <ac:spMkLst>
            <pc:docMk/>
            <pc:sldMk cId="3711453935" sldId="1001"/>
            <ac:spMk id="41" creationId="{33D7E605-527C-4B45-8A19-DB2DDB44B8E0}"/>
          </ac:spMkLst>
        </pc:spChg>
        <pc:grpChg chg="add del mod">
          <ac:chgData name="JINGLUN FENG" userId="8c88b22f-d974-4aa8-8a94-0dae114e0aef" providerId="ADAL" clId="{B36E0D09-3500-4786-AF0E-01D6220D252F}" dt="2021-01-25T04:21:22.337" v="1895" actId="478"/>
          <ac:grpSpMkLst>
            <pc:docMk/>
            <pc:sldMk cId="3711453935" sldId="1001"/>
            <ac:grpSpMk id="4" creationId="{5B79E725-4C51-42A9-AAA3-6A42A2DE7079}"/>
          </ac:grpSpMkLst>
        </pc:grpChg>
        <pc:grpChg chg="add mod">
          <ac:chgData name="JINGLUN FENG" userId="8c88b22f-d974-4aa8-8a94-0dae114e0aef" providerId="ADAL" clId="{B36E0D09-3500-4786-AF0E-01D6220D252F}" dt="2021-01-25T04:23:36.098" v="1923" actId="1076"/>
          <ac:grpSpMkLst>
            <pc:docMk/>
            <pc:sldMk cId="3711453935" sldId="1001"/>
            <ac:grpSpMk id="21" creationId="{316E2307-E985-46F5-878D-BEAFCBC4F8AD}"/>
          </ac:grpSpMkLst>
        </pc:grpChg>
        <pc:graphicFrameChg chg="add mod modGraphic">
          <ac:chgData name="JINGLUN FENG" userId="8c88b22f-d974-4aa8-8a94-0dae114e0aef" providerId="ADAL" clId="{B36E0D09-3500-4786-AF0E-01D6220D252F}" dt="2021-01-25T16:42:21.393" v="2146" actId="20577"/>
          <ac:graphicFrameMkLst>
            <pc:docMk/>
            <pc:sldMk cId="3711453935" sldId="1001"/>
            <ac:graphicFrameMk id="18" creationId="{FC4F18A9-6022-40C8-840F-FEC838FF1565}"/>
          </ac:graphicFrameMkLst>
        </pc:graphicFrameChg>
        <pc:picChg chg="mod">
          <ac:chgData name="JINGLUN FENG" userId="8c88b22f-d974-4aa8-8a94-0dae114e0aef" providerId="ADAL" clId="{B36E0D09-3500-4786-AF0E-01D6220D252F}" dt="2021-01-25T04:02:54.700" v="1538"/>
          <ac:picMkLst>
            <pc:docMk/>
            <pc:sldMk cId="3711453935" sldId="1001"/>
            <ac:picMk id="5" creationId="{45FE7F7E-0A27-4657-861C-DCBD4A8E06F1}"/>
          </ac:picMkLst>
        </pc:picChg>
        <pc:picChg chg="mod">
          <ac:chgData name="JINGLUN FENG" userId="8c88b22f-d974-4aa8-8a94-0dae114e0aef" providerId="ADAL" clId="{B36E0D09-3500-4786-AF0E-01D6220D252F}" dt="2021-01-25T04:02:54.700" v="1538"/>
          <ac:picMkLst>
            <pc:docMk/>
            <pc:sldMk cId="3711453935" sldId="1001"/>
            <ac:picMk id="6" creationId="{9BAF8287-3A11-40BC-B55E-4C590BF4CF30}"/>
          </ac:picMkLst>
        </pc:picChg>
        <pc:picChg chg="mod">
          <ac:chgData name="JINGLUN FENG" userId="8c88b22f-d974-4aa8-8a94-0dae114e0aef" providerId="ADAL" clId="{B36E0D09-3500-4786-AF0E-01D6220D252F}" dt="2021-01-25T04:02:54.700" v="1538"/>
          <ac:picMkLst>
            <pc:docMk/>
            <pc:sldMk cId="3711453935" sldId="1001"/>
            <ac:picMk id="7" creationId="{FEBD135F-B9A0-498F-8DF7-0070F69B6CD4}"/>
          </ac:picMkLst>
        </pc:picChg>
        <pc:picChg chg="mod">
          <ac:chgData name="JINGLUN FENG" userId="8c88b22f-d974-4aa8-8a94-0dae114e0aef" providerId="ADAL" clId="{B36E0D09-3500-4786-AF0E-01D6220D252F}" dt="2021-01-25T04:02:54.700" v="1538"/>
          <ac:picMkLst>
            <pc:docMk/>
            <pc:sldMk cId="3711453935" sldId="1001"/>
            <ac:picMk id="8" creationId="{B8B917D7-6D0B-4BDA-A107-5829CC50E6E9}"/>
          </ac:picMkLst>
        </pc:picChg>
        <pc:picChg chg="mod">
          <ac:chgData name="JINGLUN FENG" userId="8c88b22f-d974-4aa8-8a94-0dae114e0aef" providerId="ADAL" clId="{B36E0D09-3500-4786-AF0E-01D6220D252F}" dt="2021-01-25T04:02:54.700" v="1538"/>
          <ac:picMkLst>
            <pc:docMk/>
            <pc:sldMk cId="3711453935" sldId="1001"/>
            <ac:picMk id="9" creationId="{BFC87059-1732-4AB7-A97E-0AF928D236E8}"/>
          </ac:picMkLst>
        </pc:picChg>
        <pc:picChg chg="mod">
          <ac:chgData name="JINGLUN FENG" userId="8c88b22f-d974-4aa8-8a94-0dae114e0aef" providerId="ADAL" clId="{B36E0D09-3500-4786-AF0E-01D6220D252F}" dt="2021-01-25T04:02:54.700" v="1538"/>
          <ac:picMkLst>
            <pc:docMk/>
            <pc:sldMk cId="3711453935" sldId="1001"/>
            <ac:picMk id="10" creationId="{1695EA41-25FD-40F6-85CF-98A9AE1B97B6}"/>
          </ac:picMkLst>
        </pc:picChg>
        <pc:picChg chg="mod">
          <ac:chgData name="JINGLUN FENG" userId="8c88b22f-d974-4aa8-8a94-0dae114e0aef" providerId="ADAL" clId="{B36E0D09-3500-4786-AF0E-01D6220D252F}" dt="2021-01-25T04:02:54.700" v="1538"/>
          <ac:picMkLst>
            <pc:docMk/>
            <pc:sldMk cId="3711453935" sldId="1001"/>
            <ac:picMk id="11" creationId="{7324B280-3596-4D0B-804D-A4E6A95178AC}"/>
          </ac:picMkLst>
        </pc:picChg>
        <pc:picChg chg="mod">
          <ac:chgData name="JINGLUN FENG" userId="8c88b22f-d974-4aa8-8a94-0dae114e0aef" providerId="ADAL" clId="{B36E0D09-3500-4786-AF0E-01D6220D252F}" dt="2021-01-25T04:02:54.700" v="1538"/>
          <ac:picMkLst>
            <pc:docMk/>
            <pc:sldMk cId="3711453935" sldId="1001"/>
            <ac:picMk id="12" creationId="{8D97F261-5A22-4C59-885F-4563D3F92FDF}"/>
          </ac:picMkLst>
        </pc:picChg>
        <pc:picChg chg="mod">
          <ac:chgData name="JINGLUN FENG" userId="8c88b22f-d974-4aa8-8a94-0dae114e0aef" providerId="ADAL" clId="{B36E0D09-3500-4786-AF0E-01D6220D252F}" dt="2021-01-25T04:02:54.700" v="1538"/>
          <ac:picMkLst>
            <pc:docMk/>
            <pc:sldMk cId="3711453935" sldId="1001"/>
            <ac:picMk id="13" creationId="{040F3447-8FE0-4C11-9FD6-EE219166036B}"/>
          </ac:picMkLst>
        </pc:picChg>
        <pc:picChg chg="mod">
          <ac:chgData name="JINGLUN FENG" userId="8c88b22f-d974-4aa8-8a94-0dae114e0aef" providerId="ADAL" clId="{B36E0D09-3500-4786-AF0E-01D6220D252F}" dt="2021-01-25T04:02:54.700" v="1538"/>
          <ac:picMkLst>
            <pc:docMk/>
            <pc:sldMk cId="3711453935" sldId="1001"/>
            <ac:picMk id="14" creationId="{A08FF7A1-B411-4EC4-9C20-B282B8C3D944}"/>
          </ac:picMkLst>
        </pc:picChg>
        <pc:picChg chg="mod">
          <ac:chgData name="JINGLUN FENG" userId="8c88b22f-d974-4aa8-8a94-0dae114e0aef" providerId="ADAL" clId="{B36E0D09-3500-4786-AF0E-01D6220D252F}" dt="2021-01-25T04:02:54.700" v="1538"/>
          <ac:picMkLst>
            <pc:docMk/>
            <pc:sldMk cId="3711453935" sldId="1001"/>
            <ac:picMk id="15" creationId="{BFF72D3C-18F6-42EB-AE87-B600B9178448}"/>
          </ac:picMkLst>
        </pc:picChg>
        <pc:picChg chg="mod">
          <ac:chgData name="JINGLUN FENG" userId="8c88b22f-d974-4aa8-8a94-0dae114e0aef" providerId="ADAL" clId="{B36E0D09-3500-4786-AF0E-01D6220D252F}" dt="2021-01-25T04:02:54.700" v="1538"/>
          <ac:picMkLst>
            <pc:docMk/>
            <pc:sldMk cId="3711453935" sldId="1001"/>
            <ac:picMk id="16" creationId="{5E1B41A4-94A4-40CC-BEFD-ADC154BED40A}"/>
          </ac:picMkLst>
        </pc:picChg>
        <pc:picChg chg="mod">
          <ac:chgData name="JINGLUN FENG" userId="8c88b22f-d974-4aa8-8a94-0dae114e0aef" providerId="ADAL" clId="{B36E0D09-3500-4786-AF0E-01D6220D252F}" dt="2021-01-25T04:02:54.700" v="1538"/>
          <ac:picMkLst>
            <pc:docMk/>
            <pc:sldMk cId="3711453935" sldId="1001"/>
            <ac:picMk id="17" creationId="{0EE04003-2D07-4040-8378-5F17CE04CB06}"/>
          </ac:picMkLst>
        </pc:picChg>
        <pc:picChg chg="mod">
          <ac:chgData name="JINGLUN FENG" userId="8c88b22f-d974-4aa8-8a94-0dae114e0aef" providerId="ADAL" clId="{B36E0D09-3500-4786-AF0E-01D6220D252F}" dt="2021-01-25T04:21:40.189" v="1896"/>
          <ac:picMkLst>
            <pc:docMk/>
            <pc:sldMk cId="3711453935" sldId="1001"/>
            <ac:picMk id="22" creationId="{327ED386-7C9E-459E-9FBC-F87C0E44188C}"/>
          </ac:picMkLst>
        </pc:picChg>
        <pc:picChg chg="del mod">
          <ac:chgData name="JINGLUN FENG" userId="8c88b22f-d974-4aa8-8a94-0dae114e0aef" providerId="ADAL" clId="{B36E0D09-3500-4786-AF0E-01D6220D252F}" dt="2021-01-25T04:22:52.095" v="1907" actId="478"/>
          <ac:picMkLst>
            <pc:docMk/>
            <pc:sldMk cId="3711453935" sldId="1001"/>
            <ac:picMk id="23" creationId="{49595F61-A8E5-49DA-A373-825C18678856}"/>
          </ac:picMkLst>
        </pc:picChg>
        <pc:picChg chg="mod">
          <ac:chgData name="JINGLUN FENG" userId="8c88b22f-d974-4aa8-8a94-0dae114e0aef" providerId="ADAL" clId="{B36E0D09-3500-4786-AF0E-01D6220D252F}" dt="2021-01-25T04:21:40.189" v="1896"/>
          <ac:picMkLst>
            <pc:docMk/>
            <pc:sldMk cId="3711453935" sldId="1001"/>
            <ac:picMk id="24" creationId="{5481CEC3-10B0-45F9-9163-ABE0A8BA6ED8}"/>
          </ac:picMkLst>
        </pc:picChg>
        <pc:picChg chg="del mod">
          <ac:chgData name="JINGLUN FENG" userId="8c88b22f-d974-4aa8-8a94-0dae114e0aef" providerId="ADAL" clId="{B36E0D09-3500-4786-AF0E-01D6220D252F}" dt="2021-01-25T04:22:52.095" v="1907" actId="478"/>
          <ac:picMkLst>
            <pc:docMk/>
            <pc:sldMk cId="3711453935" sldId="1001"/>
            <ac:picMk id="25" creationId="{27233E14-83F1-499C-BC32-11D9E3694A44}"/>
          </ac:picMkLst>
        </pc:picChg>
        <pc:picChg chg="mod">
          <ac:chgData name="JINGLUN FENG" userId="8c88b22f-d974-4aa8-8a94-0dae114e0aef" providerId="ADAL" clId="{B36E0D09-3500-4786-AF0E-01D6220D252F}" dt="2021-01-25T04:21:40.189" v="1896"/>
          <ac:picMkLst>
            <pc:docMk/>
            <pc:sldMk cId="3711453935" sldId="1001"/>
            <ac:picMk id="26" creationId="{DEDC0C80-CE3D-4AA1-B666-C80575210FB4}"/>
          </ac:picMkLst>
        </pc:picChg>
        <pc:picChg chg="del mod">
          <ac:chgData name="JINGLUN FENG" userId="8c88b22f-d974-4aa8-8a94-0dae114e0aef" providerId="ADAL" clId="{B36E0D09-3500-4786-AF0E-01D6220D252F}" dt="2021-01-25T04:22:52.095" v="1907" actId="478"/>
          <ac:picMkLst>
            <pc:docMk/>
            <pc:sldMk cId="3711453935" sldId="1001"/>
            <ac:picMk id="27" creationId="{E608D85F-196D-4E0F-9253-5C63137906FD}"/>
          </ac:picMkLst>
        </pc:picChg>
        <pc:picChg chg="del mod">
          <ac:chgData name="JINGLUN FENG" userId="8c88b22f-d974-4aa8-8a94-0dae114e0aef" providerId="ADAL" clId="{B36E0D09-3500-4786-AF0E-01D6220D252F}" dt="2021-01-25T04:22:52.095" v="1907" actId="478"/>
          <ac:picMkLst>
            <pc:docMk/>
            <pc:sldMk cId="3711453935" sldId="1001"/>
            <ac:picMk id="28" creationId="{2A6AE45F-4C33-4060-9205-D592C16AD075}"/>
          </ac:picMkLst>
        </pc:picChg>
        <pc:picChg chg="mod">
          <ac:chgData name="JINGLUN FENG" userId="8c88b22f-d974-4aa8-8a94-0dae114e0aef" providerId="ADAL" clId="{B36E0D09-3500-4786-AF0E-01D6220D252F}" dt="2021-01-25T04:21:40.189" v="1896"/>
          <ac:picMkLst>
            <pc:docMk/>
            <pc:sldMk cId="3711453935" sldId="1001"/>
            <ac:picMk id="29" creationId="{F76DEA0C-EB00-4C11-8FAC-32DB5D1504FE}"/>
          </ac:picMkLst>
        </pc:picChg>
        <pc:picChg chg="mod">
          <ac:chgData name="JINGLUN FENG" userId="8c88b22f-d974-4aa8-8a94-0dae114e0aef" providerId="ADAL" clId="{B36E0D09-3500-4786-AF0E-01D6220D252F}" dt="2021-01-25T04:23:31.913" v="1921" actId="1076"/>
          <ac:picMkLst>
            <pc:docMk/>
            <pc:sldMk cId="3711453935" sldId="1001"/>
            <ac:picMk id="30" creationId="{0A9F3A8C-C534-4384-8E51-F8010F5AC3BD}"/>
          </ac:picMkLst>
        </pc:picChg>
        <pc:picChg chg="mod">
          <ac:chgData name="JINGLUN FENG" userId="8c88b22f-d974-4aa8-8a94-0dae114e0aef" providerId="ADAL" clId="{B36E0D09-3500-4786-AF0E-01D6220D252F}" dt="2021-01-25T04:23:31.913" v="1921" actId="1076"/>
          <ac:picMkLst>
            <pc:docMk/>
            <pc:sldMk cId="3711453935" sldId="1001"/>
            <ac:picMk id="31" creationId="{19E777AD-D7DF-4019-AB35-ABEEA3009307}"/>
          </ac:picMkLst>
        </pc:picChg>
        <pc:picChg chg="mod">
          <ac:chgData name="JINGLUN FENG" userId="8c88b22f-d974-4aa8-8a94-0dae114e0aef" providerId="ADAL" clId="{B36E0D09-3500-4786-AF0E-01D6220D252F}" dt="2021-01-25T04:23:31.913" v="1921" actId="1076"/>
          <ac:picMkLst>
            <pc:docMk/>
            <pc:sldMk cId="3711453935" sldId="1001"/>
            <ac:picMk id="32" creationId="{437FACA7-7175-4F75-8FD6-FCE59F78CDED}"/>
          </ac:picMkLst>
        </pc:picChg>
        <pc:picChg chg="mod">
          <ac:chgData name="JINGLUN FENG" userId="8c88b22f-d974-4aa8-8a94-0dae114e0aef" providerId="ADAL" clId="{B36E0D09-3500-4786-AF0E-01D6220D252F}" dt="2021-01-25T04:23:31.913" v="1921" actId="1076"/>
          <ac:picMkLst>
            <pc:docMk/>
            <pc:sldMk cId="3711453935" sldId="1001"/>
            <ac:picMk id="33" creationId="{29305E3E-5CFB-4AAF-AF3F-BFB2F729C6D9}"/>
          </ac:picMkLst>
        </pc:picChg>
        <pc:picChg chg="mod">
          <ac:chgData name="JINGLUN FENG" userId="8c88b22f-d974-4aa8-8a94-0dae114e0aef" providerId="ADAL" clId="{B36E0D09-3500-4786-AF0E-01D6220D252F}" dt="2021-01-25T04:21:40.189" v="1896"/>
          <ac:picMkLst>
            <pc:docMk/>
            <pc:sldMk cId="3711453935" sldId="1001"/>
            <ac:picMk id="37" creationId="{F1626A34-A0FB-4280-9D54-0CD0A2958F43}"/>
          </ac:picMkLst>
        </pc:picChg>
        <pc:picChg chg="del mod">
          <ac:chgData name="JINGLUN FENG" userId="8c88b22f-d974-4aa8-8a94-0dae114e0aef" providerId="ADAL" clId="{B36E0D09-3500-4786-AF0E-01D6220D252F}" dt="2021-01-25T04:22:52.095" v="1907" actId="478"/>
          <ac:picMkLst>
            <pc:docMk/>
            <pc:sldMk cId="3711453935" sldId="1001"/>
            <ac:picMk id="38" creationId="{7472CF0F-FEA0-4345-9353-5EACCA3FE0D2}"/>
          </ac:picMkLst>
        </pc:picChg>
        <pc:picChg chg="mod">
          <ac:chgData name="JINGLUN FENG" userId="8c88b22f-d974-4aa8-8a94-0dae114e0aef" providerId="ADAL" clId="{B36E0D09-3500-4786-AF0E-01D6220D252F}" dt="2021-01-25T04:23:31.913" v="1921" actId="1076"/>
          <ac:picMkLst>
            <pc:docMk/>
            <pc:sldMk cId="3711453935" sldId="1001"/>
            <ac:picMk id="39" creationId="{BE91F25A-6FCB-43B2-A291-2CADEA5EFDB1}"/>
          </ac:picMkLst>
        </pc:picChg>
        <pc:picChg chg="add mod">
          <ac:chgData name="JINGLUN FENG" userId="8c88b22f-d974-4aa8-8a94-0dae114e0aef" providerId="ADAL" clId="{B36E0D09-3500-4786-AF0E-01D6220D252F}" dt="2021-01-25T04:23:37.477" v="1924" actId="1076"/>
          <ac:picMkLst>
            <pc:docMk/>
            <pc:sldMk cId="3711453935" sldId="1001"/>
            <ac:picMk id="40" creationId="{6516B5DD-58C8-4B11-B3A7-40CC8CC37F49}"/>
          </ac:picMkLst>
        </pc:picChg>
      </pc:sldChg>
      <pc:sldChg chg="addSp delSp modSp add mod setBg">
        <pc:chgData name="JINGLUN FENG" userId="8c88b22f-d974-4aa8-8a94-0dae114e0aef" providerId="ADAL" clId="{B36E0D09-3500-4786-AF0E-01D6220D252F}" dt="2021-01-26T17:08:02.917" v="8499" actId="20577"/>
        <pc:sldMkLst>
          <pc:docMk/>
          <pc:sldMk cId="104189088" sldId="1002"/>
        </pc:sldMkLst>
        <pc:spChg chg="add mod">
          <ac:chgData name="JINGLUN FENG" userId="8c88b22f-d974-4aa8-8a94-0dae114e0aef" providerId="ADAL" clId="{B36E0D09-3500-4786-AF0E-01D6220D252F}" dt="2021-01-26T17:08:02.917" v="8499" actId="20577"/>
          <ac:spMkLst>
            <pc:docMk/>
            <pc:sldMk cId="104189088" sldId="1002"/>
            <ac:spMk id="13" creationId="{805FDA53-2E91-45AA-B213-2E0F59C89247}"/>
          </ac:spMkLst>
        </pc:spChg>
        <pc:spChg chg="add mod">
          <ac:chgData name="JINGLUN FENG" userId="8c88b22f-d974-4aa8-8a94-0dae114e0aef" providerId="ADAL" clId="{B36E0D09-3500-4786-AF0E-01D6220D252F}" dt="2021-01-26T17:08:01.004" v="8498" actId="20577"/>
          <ac:spMkLst>
            <pc:docMk/>
            <pc:sldMk cId="104189088" sldId="1002"/>
            <ac:spMk id="14" creationId="{C0BFDAED-BD32-412C-94DD-80EA59D81A47}"/>
          </ac:spMkLst>
        </pc:spChg>
        <pc:spChg chg="del">
          <ac:chgData name="JINGLUN FENG" userId="8c88b22f-d974-4aa8-8a94-0dae114e0aef" providerId="ADAL" clId="{B36E0D09-3500-4786-AF0E-01D6220D252F}" dt="2021-01-25T04:41:44.707" v="2011" actId="478"/>
          <ac:spMkLst>
            <pc:docMk/>
            <pc:sldMk cId="104189088" sldId="1002"/>
            <ac:spMk id="19" creationId="{18FEFA21-B799-40E6-A781-0F82E52C3D5A}"/>
          </ac:spMkLst>
        </pc:spChg>
        <pc:spChg chg="mod">
          <ac:chgData name="JINGLUN FENG" userId="8c88b22f-d974-4aa8-8a94-0dae114e0aef" providerId="ADAL" clId="{B36E0D09-3500-4786-AF0E-01D6220D252F}" dt="2021-01-25T22:24:49.663" v="4910" actId="27636"/>
          <ac:spMkLst>
            <pc:docMk/>
            <pc:sldMk cId="104189088" sldId="1002"/>
            <ac:spMk id="20" creationId="{AAEE63AE-D5A1-44F2-BE2D-BBC894567ACD}"/>
          </ac:spMkLst>
        </pc:spChg>
        <pc:spChg chg="add mod">
          <ac:chgData name="JINGLUN FENG" userId="8c88b22f-d974-4aa8-8a94-0dae114e0aef" providerId="ADAL" clId="{B36E0D09-3500-4786-AF0E-01D6220D252F}" dt="2021-01-26T17:07:54.765" v="8496" actId="20577"/>
          <ac:spMkLst>
            <pc:docMk/>
            <pc:sldMk cId="104189088" sldId="1002"/>
            <ac:spMk id="23" creationId="{CC21308B-6018-4CD4-B411-AB06F0331487}"/>
          </ac:spMkLst>
        </pc:spChg>
        <pc:spChg chg="add del">
          <ac:chgData name="JINGLUN FENG" userId="8c88b22f-d974-4aa8-8a94-0dae114e0aef" providerId="ADAL" clId="{B36E0D09-3500-4786-AF0E-01D6220D252F}" dt="2021-01-25T04:43:24.281" v="2077" actId="26606"/>
          <ac:spMkLst>
            <pc:docMk/>
            <pc:sldMk cId="104189088" sldId="1002"/>
            <ac:spMk id="25" creationId="{53F29798-D584-4792-9B62-3F5F5C36D619}"/>
          </ac:spMkLst>
        </pc:spChg>
        <pc:spChg chg="add mod">
          <ac:chgData name="JINGLUN FENG" userId="8c88b22f-d974-4aa8-8a94-0dae114e0aef" providerId="ADAL" clId="{B36E0D09-3500-4786-AF0E-01D6220D252F}" dt="2021-01-26T17:07:56.777" v="8497" actId="20577"/>
          <ac:spMkLst>
            <pc:docMk/>
            <pc:sldMk cId="104189088" sldId="1002"/>
            <ac:spMk id="27" creationId="{FD3802F2-7481-4855-8ACE-A1D1D8D1479A}"/>
          </ac:spMkLst>
        </pc:spChg>
        <pc:spChg chg="add del mod">
          <ac:chgData name="JINGLUN FENG" userId="8c88b22f-d974-4aa8-8a94-0dae114e0aef" providerId="ADAL" clId="{B36E0D09-3500-4786-AF0E-01D6220D252F}" dt="2021-01-25T22:32:38.705" v="4953"/>
          <ac:spMkLst>
            <pc:docMk/>
            <pc:sldMk cId="104189088" sldId="1002"/>
            <ac:spMk id="28" creationId="{E9503BDF-D389-4061-92DD-B5116358B114}"/>
          </ac:spMkLst>
        </pc:spChg>
        <pc:spChg chg="add del mod">
          <ac:chgData name="JINGLUN FENG" userId="8c88b22f-d974-4aa8-8a94-0dae114e0aef" providerId="ADAL" clId="{B36E0D09-3500-4786-AF0E-01D6220D252F}" dt="2021-01-25T22:32:38.705" v="4953"/>
          <ac:spMkLst>
            <pc:docMk/>
            <pc:sldMk cId="104189088" sldId="1002"/>
            <ac:spMk id="38" creationId="{7F5C7471-F28A-4581-94C6-1DC7037F99A6}"/>
          </ac:spMkLst>
        </pc:spChg>
        <pc:spChg chg="add del mod">
          <ac:chgData name="JINGLUN FENG" userId="8c88b22f-d974-4aa8-8a94-0dae114e0aef" providerId="ADAL" clId="{B36E0D09-3500-4786-AF0E-01D6220D252F}" dt="2021-01-25T22:32:38.705" v="4953"/>
          <ac:spMkLst>
            <pc:docMk/>
            <pc:sldMk cId="104189088" sldId="1002"/>
            <ac:spMk id="41" creationId="{F6FFAD33-D18D-4430-9FDA-A0F088EC6FF5}"/>
          </ac:spMkLst>
        </pc:spChg>
        <pc:spChg chg="add del mod">
          <ac:chgData name="JINGLUN FENG" userId="8c88b22f-d974-4aa8-8a94-0dae114e0aef" providerId="ADAL" clId="{B36E0D09-3500-4786-AF0E-01D6220D252F}" dt="2021-01-25T22:32:38.705" v="4953"/>
          <ac:spMkLst>
            <pc:docMk/>
            <pc:sldMk cId="104189088" sldId="1002"/>
            <ac:spMk id="42" creationId="{A271FF25-6DB4-4959-BB24-C3C58703C828}"/>
          </ac:spMkLst>
        </pc:spChg>
        <pc:spChg chg="add del mod">
          <ac:chgData name="JINGLUN FENG" userId="8c88b22f-d974-4aa8-8a94-0dae114e0aef" providerId="ADAL" clId="{B36E0D09-3500-4786-AF0E-01D6220D252F}" dt="2021-01-25T22:32:38.705" v="4953"/>
          <ac:spMkLst>
            <pc:docMk/>
            <pc:sldMk cId="104189088" sldId="1002"/>
            <ac:spMk id="43" creationId="{F3A0BEFB-2812-4468-BEE6-CF9CD4C170E5}"/>
          </ac:spMkLst>
        </pc:spChg>
        <pc:spChg chg="add del mod">
          <ac:chgData name="JINGLUN FENG" userId="8c88b22f-d974-4aa8-8a94-0dae114e0aef" providerId="ADAL" clId="{B36E0D09-3500-4786-AF0E-01D6220D252F}" dt="2021-01-25T22:32:38.705" v="4953"/>
          <ac:spMkLst>
            <pc:docMk/>
            <pc:sldMk cId="104189088" sldId="1002"/>
            <ac:spMk id="44" creationId="{590A1E71-2A63-45CB-8ECE-1EFB715CE073}"/>
          </ac:spMkLst>
        </pc:spChg>
        <pc:spChg chg="add del mod">
          <ac:chgData name="JINGLUN FENG" userId="8c88b22f-d974-4aa8-8a94-0dae114e0aef" providerId="ADAL" clId="{B36E0D09-3500-4786-AF0E-01D6220D252F}" dt="2021-01-25T22:32:38.705" v="4953"/>
          <ac:spMkLst>
            <pc:docMk/>
            <pc:sldMk cId="104189088" sldId="1002"/>
            <ac:spMk id="48" creationId="{42D7BC2B-867C-452D-8627-3403FE737FB2}"/>
          </ac:spMkLst>
        </pc:spChg>
        <pc:spChg chg="add del mod">
          <ac:chgData name="JINGLUN FENG" userId="8c88b22f-d974-4aa8-8a94-0dae114e0aef" providerId="ADAL" clId="{B36E0D09-3500-4786-AF0E-01D6220D252F}" dt="2021-01-25T22:32:38.705" v="4953"/>
          <ac:spMkLst>
            <pc:docMk/>
            <pc:sldMk cId="104189088" sldId="1002"/>
            <ac:spMk id="49" creationId="{361C5453-BE65-45A2-9D27-763110234409}"/>
          </ac:spMkLst>
        </pc:spChg>
        <pc:spChg chg="add del mod">
          <ac:chgData name="JINGLUN FENG" userId="8c88b22f-d974-4aa8-8a94-0dae114e0aef" providerId="ADAL" clId="{B36E0D09-3500-4786-AF0E-01D6220D252F}" dt="2021-01-25T22:32:38.705" v="4953"/>
          <ac:spMkLst>
            <pc:docMk/>
            <pc:sldMk cId="104189088" sldId="1002"/>
            <ac:spMk id="50" creationId="{FB8DB06B-EB90-40D9-B56F-B15C1184EE65}"/>
          </ac:spMkLst>
        </pc:spChg>
        <pc:spChg chg="add del mod">
          <ac:chgData name="JINGLUN FENG" userId="8c88b22f-d974-4aa8-8a94-0dae114e0aef" providerId="ADAL" clId="{B36E0D09-3500-4786-AF0E-01D6220D252F}" dt="2021-01-25T22:32:38.705" v="4953"/>
          <ac:spMkLst>
            <pc:docMk/>
            <pc:sldMk cId="104189088" sldId="1002"/>
            <ac:spMk id="51" creationId="{5E6EAB29-23DC-4DAE-88CC-8ADE3BEBF082}"/>
          </ac:spMkLst>
        </pc:spChg>
        <pc:spChg chg="add del mod">
          <ac:chgData name="JINGLUN FENG" userId="8c88b22f-d974-4aa8-8a94-0dae114e0aef" providerId="ADAL" clId="{B36E0D09-3500-4786-AF0E-01D6220D252F}" dt="2021-01-25T22:32:38.705" v="4953"/>
          <ac:spMkLst>
            <pc:docMk/>
            <pc:sldMk cId="104189088" sldId="1002"/>
            <ac:spMk id="55" creationId="{8F6F49BE-8351-41C3-92DB-4A6DDA8550D9}"/>
          </ac:spMkLst>
        </pc:spChg>
        <pc:spChg chg="add del mod">
          <ac:chgData name="JINGLUN FENG" userId="8c88b22f-d974-4aa8-8a94-0dae114e0aef" providerId="ADAL" clId="{B36E0D09-3500-4786-AF0E-01D6220D252F}" dt="2021-01-25T22:32:38.705" v="4953"/>
          <ac:spMkLst>
            <pc:docMk/>
            <pc:sldMk cId="104189088" sldId="1002"/>
            <ac:spMk id="56" creationId="{1D2002DA-40DC-413E-811D-0D5C4347E059}"/>
          </ac:spMkLst>
        </pc:spChg>
        <pc:spChg chg="add del mod">
          <ac:chgData name="JINGLUN FENG" userId="8c88b22f-d974-4aa8-8a94-0dae114e0aef" providerId="ADAL" clId="{B36E0D09-3500-4786-AF0E-01D6220D252F}" dt="2021-01-25T22:32:38.705" v="4953"/>
          <ac:spMkLst>
            <pc:docMk/>
            <pc:sldMk cId="104189088" sldId="1002"/>
            <ac:spMk id="57" creationId="{A36B846A-3449-4AC7-94AB-2FBB83AC22BD}"/>
          </ac:spMkLst>
        </pc:spChg>
        <pc:spChg chg="mod">
          <ac:chgData name="JINGLUN FENG" userId="8c88b22f-d974-4aa8-8a94-0dae114e0aef" providerId="ADAL" clId="{B36E0D09-3500-4786-AF0E-01D6220D252F}" dt="2021-01-25T22:32:30.847" v="4950"/>
          <ac:spMkLst>
            <pc:docMk/>
            <pc:sldMk cId="104189088" sldId="1002"/>
            <ac:spMk id="59" creationId="{7F87C37C-C51B-49AC-AE74-9573B469E390}"/>
          </ac:spMkLst>
        </pc:spChg>
        <pc:spChg chg="mod">
          <ac:chgData name="JINGLUN FENG" userId="8c88b22f-d974-4aa8-8a94-0dae114e0aef" providerId="ADAL" clId="{B36E0D09-3500-4786-AF0E-01D6220D252F}" dt="2021-01-25T22:32:30.847" v="4950"/>
          <ac:spMkLst>
            <pc:docMk/>
            <pc:sldMk cId="104189088" sldId="1002"/>
            <ac:spMk id="60" creationId="{13ACE1DF-3893-4272-80F7-A0AF202FD019}"/>
          </ac:spMkLst>
        </pc:spChg>
        <pc:spChg chg="mod">
          <ac:chgData name="JINGLUN FENG" userId="8c88b22f-d974-4aa8-8a94-0dae114e0aef" providerId="ADAL" clId="{B36E0D09-3500-4786-AF0E-01D6220D252F}" dt="2021-01-25T22:32:30.847" v="4950"/>
          <ac:spMkLst>
            <pc:docMk/>
            <pc:sldMk cId="104189088" sldId="1002"/>
            <ac:spMk id="61" creationId="{F0360D4A-ABB9-4F5B-B1AD-750843E0068E}"/>
          </ac:spMkLst>
        </pc:spChg>
        <pc:spChg chg="add del mod">
          <ac:chgData name="JINGLUN FENG" userId="8c88b22f-d974-4aa8-8a94-0dae114e0aef" providerId="ADAL" clId="{B36E0D09-3500-4786-AF0E-01D6220D252F}" dt="2021-01-25T22:32:38.705" v="4953"/>
          <ac:spMkLst>
            <pc:docMk/>
            <pc:sldMk cId="104189088" sldId="1002"/>
            <ac:spMk id="62" creationId="{66DFE021-8B23-407E-9DEF-3022240AE584}"/>
          </ac:spMkLst>
        </pc:spChg>
        <pc:spChg chg="mod">
          <ac:chgData name="JINGLUN FENG" userId="8c88b22f-d974-4aa8-8a94-0dae114e0aef" providerId="ADAL" clId="{B36E0D09-3500-4786-AF0E-01D6220D252F}" dt="2021-01-25T22:32:30.847" v="4950"/>
          <ac:spMkLst>
            <pc:docMk/>
            <pc:sldMk cId="104189088" sldId="1002"/>
            <ac:spMk id="64" creationId="{EE79DC70-22AE-4D06-8963-8671492F4D41}"/>
          </ac:spMkLst>
        </pc:spChg>
        <pc:spChg chg="mod">
          <ac:chgData name="JINGLUN FENG" userId="8c88b22f-d974-4aa8-8a94-0dae114e0aef" providerId="ADAL" clId="{B36E0D09-3500-4786-AF0E-01D6220D252F}" dt="2021-01-25T22:32:30.847" v="4950"/>
          <ac:spMkLst>
            <pc:docMk/>
            <pc:sldMk cId="104189088" sldId="1002"/>
            <ac:spMk id="65" creationId="{4DCE3886-9AA0-4D65-82D5-E3A114213BCC}"/>
          </ac:spMkLst>
        </pc:spChg>
        <pc:spChg chg="mod">
          <ac:chgData name="JINGLUN FENG" userId="8c88b22f-d974-4aa8-8a94-0dae114e0aef" providerId="ADAL" clId="{B36E0D09-3500-4786-AF0E-01D6220D252F}" dt="2021-01-25T22:32:30.847" v="4950"/>
          <ac:spMkLst>
            <pc:docMk/>
            <pc:sldMk cId="104189088" sldId="1002"/>
            <ac:spMk id="66" creationId="{B603E3E9-EE07-416E-85A4-A9C8B8CC68BC}"/>
          </ac:spMkLst>
        </pc:spChg>
        <pc:spChg chg="add del mod">
          <ac:chgData name="JINGLUN FENG" userId="8c88b22f-d974-4aa8-8a94-0dae114e0aef" providerId="ADAL" clId="{B36E0D09-3500-4786-AF0E-01D6220D252F}" dt="2021-01-25T22:32:38.705" v="4953"/>
          <ac:spMkLst>
            <pc:docMk/>
            <pc:sldMk cId="104189088" sldId="1002"/>
            <ac:spMk id="67" creationId="{B787FED3-6A90-44E2-B7ED-55B871851EC6}"/>
          </ac:spMkLst>
        </pc:spChg>
        <pc:spChg chg="add del mod">
          <ac:chgData name="JINGLUN FENG" userId="8c88b22f-d974-4aa8-8a94-0dae114e0aef" providerId="ADAL" clId="{B36E0D09-3500-4786-AF0E-01D6220D252F}" dt="2021-01-25T22:32:38.705" v="4953"/>
          <ac:spMkLst>
            <pc:docMk/>
            <pc:sldMk cId="104189088" sldId="1002"/>
            <ac:spMk id="68" creationId="{F3CB6CA0-611A-4203-9D0B-664DA74E2DE6}"/>
          </ac:spMkLst>
        </pc:spChg>
        <pc:spChg chg="add del mod">
          <ac:chgData name="JINGLUN FENG" userId="8c88b22f-d974-4aa8-8a94-0dae114e0aef" providerId="ADAL" clId="{B36E0D09-3500-4786-AF0E-01D6220D252F}" dt="2021-01-25T22:32:38.705" v="4953"/>
          <ac:spMkLst>
            <pc:docMk/>
            <pc:sldMk cId="104189088" sldId="1002"/>
            <ac:spMk id="69" creationId="{995FBB8F-DA7F-4000-86C8-522F8F86FF4C}"/>
          </ac:spMkLst>
        </pc:spChg>
        <pc:spChg chg="add del mod">
          <ac:chgData name="JINGLUN FENG" userId="8c88b22f-d974-4aa8-8a94-0dae114e0aef" providerId="ADAL" clId="{B36E0D09-3500-4786-AF0E-01D6220D252F}" dt="2021-01-25T22:32:38.705" v="4953"/>
          <ac:spMkLst>
            <pc:docMk/>
            <pc:sldMk cId="104189088" sldId="1002"/>
            <ac:spMk id="70" creationId="{7E46F444-9487-4DDD-BB70-2900BDBBE886}"/>
          </ac:spMkLst>
        </pc:spChg>
        <pc:spChg chg="add del mod">
          <ac:chgData name="JINGLUN FENG" userId="8c88b22f-d974-4aa8-8a94-0dae114e0aef" providerId="ADAL" clId="{B36E0D09-3500-4786-AF0E-01D6220D252F}" dt="2021-01-25T22:32:38.705" v="4953"/>
          <ac:spMkLst>
            <pc:docMk/>
            <pc:sldMk cId="104189088" sldId="1002"/>
            <ac:spMk id="71" creationId="{287822AC-2CBD-48B8-B1CB-3A0192FACEEF}"/>
          </ac:spMkLst>
        </pc:spChg>
        <pc:grpChg chg="del">
          <ac:chgData name="JINGLUN FENG" userId="8c88b22f-d974-4aa8-8a94-0dae114e0aef" providerId="ADAL" clId="{B36E0D09-3500-4786-AF0E-01D6220D252F}" dt="2021-01-25T04:33:39.775" v="2009" actId="478"/>
          <ac:grpSpMkLst>
            <pc:docMk/>
            <pc:sldMk cId="104189088" sldId="1002"/>
            <ac:grpSpMk id="21" creationId="{316E2307-E985-46F5-878D-BEAFCBC4F8AD}"/>
          </ac:grpSpMkLst>
        </pc:grpChg>
        <pc:grpChg chg="add del mod">
          <ac:chgData name="JINGLUN FENG" userId="8c88b22f-d974-4aa8-8a94-0dae114e0aef" providerId="ADAL" clId="{B36E0D09-3500-4786-AF0E-01D6220D252F}" dt="2021-01-25T22:32:38.705" v="4953"/>
          <ac:grpSpMkLst>
            <pc:docMk/>
            <pc:sldMk cId="104189088" sldId="1002"/>
            <ac:grpSpMk id="58" creationId="{912B83EB-988E-44BA-B405-10808F1ADB9E}"/>
          </ac:grpSpMkLst>
        </pc:grpChg>
        <pc:grpChg chg="add del mod">
          <ac:chgData name="JINGLUN FENG" userId="8c88b22f-d974-4aa8-8a94-0dae114e0aef" providerId="ADAL" clId="{B36E0D09-3500-4786-AF0E-01D6220D252F}" dt="2021-01-25T22:32:38.705" v="4953"/>
          <ac:grpSpMkLst>
            <pc:docMk/>
            <pc:sldMk cId="104189088" sldId="1002"/>
            <ac:grpSpMk id="63" creationId="{281DBC91-96FD-47E6-A97B-38FDE0E4B2F8}"/>
          </ac:grpSpMkLst>
        </pc:grpChg>
        <pc:graphicFrameChg chg="del">
          <ac:chgData name="JINGLUN FENG" userId="8c88b22f-d974-4aa8-8a94-0dae114e0aef" providerId="ADAL" clId="{B36E0D09-3500-4786-AF0E-01D6220D252F}" dt="2021-01-25T04:33:39.201" v="2008" actId="478"/>
          <ac:graphicFrameMkLst>
            <pc:docMk/>
            <pc:sldMk cId="104189088" sldId="1002"/>
            <ac:graphicFrameMk id="18" creationId="{FC4F18A9-6022-40C8-840F-FEC838FF1565}"/>
          </ac:graphicFrameMkLst>
        </pc:graphicFrameChg>
        <pc:picChg chg="add del mod">
          <ac:chgData name="JINGLUN FENG" userId="8c88b22f-d974-4aa8-8a94-0dae114e0aef" providerId="ADAL" clId="{B36E0D09-3500-4786-AF0E-01D6220D252F}" dt="2021-01-25T22:24:51.792" v="4911" actId="478"/>
          <ac:picMkLst>
            <pc:docMk/>
            <pc:sldMk cId="104189088" sldId="1002"/>
            <ac:picMk id="3" creationId="{B77FE91C-6100-40B7-9367-87953B719BE8}"/>
          </ac:picMkLst>
        </pc:picChg>
        <pc:picChg chg="add del mod">
          <ac:chgData name="JINGLUN FENG" userId="8c88b22f-d974-4aa8-8a94-0dae114e0aef" providerId="ADAL" clId="{B36E0D09-3500-4786-AF0E-01D6220D252F}" dt="2021-01-25T22:29:58.216" v="4935" actId="478"/>
          <ac:picMkLst>
            <pc:docMk/>
            <pc:sldMk cId="104189088" sldId="1002"/>
            <ac:picMk id="4" creationId="{5E41A9D0-E498-4B9A-A40F-5AB8A7C69F38}"/>
          </ac:picMkLst>
        </pc:picChg>
        <pc:picChg chg="add mod">
          <ac:chgData name="JINGLUN FENG" userId="8c88b22f-d974-4aa8-8a94-0dae114e0aef" providerId="ADAL" clId="{B36E0D09-3500-4786-AF0E-01D6220D252F}" dt="2021-01-25T22:33:21.924" v="4960" actId="1076"/>
          <ac:picMkLst>
            <pc:docMk/>
            <pc:sldMk cId="104189088" sldId="1002"/>
            <ac:picMk id="5" creationId="{17815886-6472-40AA-94F6-E027A781DC4E}"/>
          </ac:picMkLst>
        </pc:picChg>
        <pc:picChg chg="add mod">
          <ac:chgData name="JINGLUN FENG" userId="8c88b22f-d974-4aa8-8a94-0dae114e0aef" providerId="ADAL" clId="{B36E0D09-3500-4786-AF0E-01D6220D252F}" dt="2021-01-25T22:33:17.838" v="4957" actId="1076"/>
          <ac:picMkLst>
            <pc:docMk/>
            <pc:sldMk cId="104189088" sldId="1002"/>
            <ac:picMk id="6" creationId="{4B30E1C8-7B2F-42A3-9863-22ACFDA1226C}"/>
          </ac:picMkLst>
        </pc:picChg>
        <pc:picChg chg="add mod">
          <ac:chgData name="JINGLUN FENG" userId="8c88b22f-d974-4aa8-8a94-0dae114e0aef" providerId="ADAL" clId="{B36E0D09-3500-4786-AF0E-01D6220D252F}" dt="2021-01-25T22:33:23.342" v="4961" actId="1076"/>
          <ac:picMkLst>
            <pc:docMk/>
            <pc:sldMk cId="104189088" sldId="1002"/>
            <ac:picMk id="10" creationId="{AB7CEB2A-7EA2-4ADE-B9AA-8F0DC9D770A4}"/>
          </ac:picMkLst>
        </pc:picChg>
        <pc:picChg chg="add mod">
          <ac:chgData name="JINGLUN FENG" userId="8c88b22f-d974-4aa8-8a94-0dae114e0aef" providerId="ADAL" clId="{B36E0D09-3500-4786-AF0E-01D6220D252F}" dt="2021-01-25T22:33:41.919" v="4965" actId="1076"/>
          <ac:picMkLst>
            <pc:docMk/>
            <pc:sldMk cId="104189088" sldId="1002"/>
            <ac:picMk id="11" creationId="{C8F62C53-ED99-467C-9F6F-89A69A5EE9C6}"/>
          </ac:picMkLst>
        </pc:picChg>
        <pc:picChg chg="add del mod">
          <ac:chgData name="JINGLUN FENG" userId="8c88b22f-d974-4aa8-8a94-0dae114e0aef" providerId="ADAL" clId="{B36E0D09-3500-4786-AF0E-01D6220D252F}" dt="2021-01-25T22:32:38.705" v="4953"/>
          <ac:picMkLst>
            <pc:docMk/>
            <pc:sldMk cId="104189088" sldId="1002"/>
            <ac:picMk id="35" creationId="{68A270CD-3638-40B1-9C08-6E0641B607EE}"/>
          </ac:picMkLst>
        </pc:picChg>
        <pc:picChg chg="del">
          <ac:chgData name="JINGLUN FENG" userId="8c88b22f-d974-4aa8-8a94-0dae114e0aef" providerId="ADAL" clId="{B36E0D09-3500-4786-AF0E-01D6220D252F}" dt="2021-01-25T04:33:40.097" v="2010" actId="478"/>
          <ac:picMkLst>
            <pc:docMk/>
            <pc:sldMk cId="104189088" sldId="1002"/>
            <ac:picMk id="40" creationId="{6516B5DD-58C8-4B11-B3A7-40CC8CC37F49}"/>
          </ac:picMkLst>
        </pc:picChg>
        <pc:cxnChg chg="add del mod">
          <ac:chgData name="JINGLUN FENG" userId="8c88b22f-d974-4aa8-8a94-0dae114e0aef" providerId="ADAL" clId="{B36E0D09-3500-4786-AF0E-01D6220D252F}" dt="2021-01-25T22:32:38.705" v="4953"/>
          <ac:cxnSpMkLst>
            <pc:docMk/>
            <pc:sldMk cId="104189088" sldId="1002"/>
            <ac:cxnSpMk id="45" creationId="{0C1509B7-652A-4DA3-B149-510113DDDA5F}"/>
          </ac:cxnSpMkLst>
        </pc:cxnChg>
        <pc:cxnChg chg="add del mod">
          <ac:chgData name="JINGLUN FENG" userId="8c88b22f-d974-4aa8-8a94-0dae114e0aef" providerId="ADAL" clId="{B36E0D09-3500-4786-AF0E-01D6220D252F}" dt="2021-01-25T22:32:38.705" v="4953"/>
          <ac:cxnSpMkLst>
            <pc:docMk/>
            <pc:sldMk cId="104189088" sldId="1002"/>
            <ac:cxnSpMk id="46" creationId="{3D1F4353-CDBF-489F-B990-9758C0CD267A}"/>
          </ac:cxnSpMkLst>
        </pc:cxnChg>
        <pc:cxnChg chg="add del mod">
          <ac:chgData name="JINGLUN FENG" userId="8c88b22f-d974-4aa8-8a94-0dae114e0aef" providerId="ADAL" clId="{B36E0D09-3500-4786-AF0E-01D6220D252F}" dt="2021-01-25T22:32:38.705" v="4953"/>
          <ac:cxnSpMkLst>
            <pc:docMk/>
            <pc:sldMk cId="104189088" sldId="1002"/>
            <ac:cxnSpMk id="47" creationId="{8D1B854A-4D68-4FF0-9F44-7FC96B3CBCE5}"/>
          </ac:cxnSpMkLst>
        </pc:cxnChg>
        <pc:cxnChg chg="add del mod">
          <ac:chgData name="JINGLUN FENG" userId="8c88b22f-d974-4aa8-8a94-0dae114e0aef" providerId="ADAL" clId="{B36E0D09-3500-4786-AF0E-01D6220D252F}" dt="2021-01-25T22:32:38.705" v="4953"/>
          <ac:cxnSpMkLst>
            <pc:docMk/>
            <pc:sldMk cId="104189088" sldId="1002"/>
            <ac:cxnSpMk id="52" creationId="{D24E8789-ED60-423D-9C9E-516C2A03285B}"/>
          </ac:cxnSpMkLst>
        </pc:cxnChg>
        <pc:cxnChg chg="add del mod">
          <ac:chgData name="JINGLUN FENG" userId="8c88b22f-d974-4aa8-8a94-0dae114e0aef" providerId="ADAL" clId="{B36E0D09-3500-4786-AF0E-01D6220D252F}" dt="2021-01-25T22:32:38.705" v="4953"/>
          <ac:cxnSpMkLst>
            <pc:docMk/>
            <pc:sldMk cId="104189088" sldId="1002"/>
            <ac:cxnSpMk id="53" creationId="{9FFB4120-14FD-4997-9A23-A5C6843DD8BB}"/>
          </ac:cxnSpMkLst>
        </pc:cxnChg>
        <pc:cxnChg chg="add del mod">
          <ac:chgData name="JINGLUN FENG" userId="8c88b22f-d974-4aa8-8a94-0dae114e0aef" providerId="ADAL" clId="{B36E0D09-3500-4786-AF0E-01D6220D252F}" dt="2021-01-25T22:32:38.705" v="4953"/>
          <ac:cxnSpMkLst>
            <pc:docMk/>
            <pc:sldMk cId="104189088" sldId="1002"/>
            <ac:cxnSpMk id="54" creationId="{9FDA304A-B34D-4FA3-B420-736AD2B43896}"/>
          </ac:cxnSpMkLst>
        </pc:cxnChg>
        <pc:cxnChg chg="add mod">
          <ac:chgData name="JINGLUN FENG" userId="8c88b22f-d974-4aa8-8a94-0dae114e0aef" providerId="ADAL" clId="{B36E0D09-3500-4786-AF0E-01D6220D252F}" dt="2021-01-25T22:34:03.220" v="4971" actId="14100"/>
          <ac:cxnSpMkLst>
            <pc:docMk/>
            <pc:sldMk cId="104189088" sldId="1002"/>
            <ac:cxnSpMk id="72" creationId="{2618D1D6-353D-47CE-8AE6-DAB19CA3E91B}"/>
          </ac:cxnSpMkLst>
        </pc:cxnChg>
        <pc:cxnChg chg="add mod">
          <ac:chgData name="JINGLUN FENG" userId="8c88b22f-d974-4aa8-8a94-0dae114e0aef" providerId="ADAL" clId="{B36E0D09-3500-4786-AF0E-01D6220D252F}" dt="2021-01-25T22:33:56.238" v="4969" actId="1076"/>
          <ac:cxnSpMkLst>
            <pc:docMk/>
            <pc:sldMk cId="104189088" sldId="1002"/>
            <ac:cxnSpMk id="73" creationId="{26EE1226-7B6D-4A4F-953D-44DD16A33111}"/>
          </ac:cxnSpMkLst>
        </pc:cxnChg>
      </pc:sldChg>
      <pc:sldChg chg="add del ord">
        <pc:chgData name="JINGLUN FENG" userId="8c88b22f-d974-4aa8-8a94-0dae114e0aef" providerId="ADAL" clId="{B36E0D09-3500-4786-AF0E-01D6220D252F}" dt="2021-01-25T04:33:24.611" v="1995" actId="47"/>
        <pc:sldMkLst>
          <pc:docMk/>
          <pc:sldMk cId="1404870035" sldId="1002"/>
        </pc:sldMkLst>
      </pc:sldChg>
      <pc:sldChg chg="addSp modSp new mod">
        <pc:chgData name="JINGLUN FENG" userId="8c88b22f-d974-4aa8-8a94-0dae114e0aef" providerId="ADAL" clId="{B36E0D09-3500-4786-AF0E-01D6220D252F}" dt="2021-01-25T22:36:58.311" v="5081" actId="20577"/>
        <pc:sldMkLst>
          <pc:docMk/>
          <pc:sldMk cId="3520168903" sldId="1003"/>
        </pc:sldMkLst>
        <pc:spChg chg="add mod">
          <ac:chgData name="JINGLUN FENG" userId="8c88b22f-d974-4aa8-8a94-0dae114e0aef" providerId="ADAL" clId="{B36E0D09-3500-4786-AF0E-01D6220D252F}" dt="2021-01-25T22:36:58.311" v="5081" actId="20577"/>
          <ac:spMkLst>
            <pc:docMk/>
            <pc:sldMk cId="3520168903" sldId="1003"/>
            <ac:spMk id="3" creationId="{17C76C61-FD06-4301-94B7-D7ADC0CC9664}"/>
          </ac:spMkLst>
        </pc:spChg>
        <pc:picChg chg="add mod">
          <ac:chgData name="JINGLUN FENG" userId="8c88b22f-d974-4aa8-8a94-0dae114e0aef" providerId="ADAL" clId="{B36E0D09-3500-4786-AF0E-01D6220D252F}" dt="2021-01-25T04:47:38.484" v="2131" actId="1076"/>
          <ac:picMkLst>
            <pc:docMk/>
            <pc:sldMk cId="3520168903" sldId="1003"/>
            <ac:picMk id="2" creationId="{87A701BA-B55E-4F36-A32E-67680E2E95A4}"/>
          </ac:picMkLst>
        </pc:picChg>
      </pc:sldChg>
      <pc:sldChg chg="addSp delSp modSp new mod ord">
        <pc:chgData name="JINGLUN FENG" userId="8c88b22f-d974-4aa8-8a94-0dae114e0aef" providerId="ADAL" clId="{B36E0D09-3500-4786-AF0E-01D6220D252F}" dt="2021-01-25T22:36:49.219" v="5074" actId="20577"/>
        <pc:sldMkLst>
          <pc:docMk/>
          <pc:sldMk cId="3507038981" sldId="1004"/>
        </pc:sldMkLst>
        <pc:spChg chg="add mod">
          <ac:chgData name="JINGLUN FENG" userId="8c88b22f-d974-4aa8-8a94-0dae114e0aef" providerId="ADAL" clId="{B36E0D09-3500-4786-AF0E-01D6220D252F}" dt="2021-01-25T22:36:49.219" v="5074" actId="20577"/>
          <ac:spMkLst>
            <pc:docMk/>
            <pc:sldMk cId="3507038981" sldId="1004"/>
            <ac:spMk id="7" creationId="{D0AC0C0E-9D87-44D7-A7B6-3C5116AA2499}"/>
          </ac:spMkLst>
        </pc:spChg>
        <pc:picChg chg="add del">
          <ac:chgData name="JINGLUN FENG" userId="8c88b22f-d974-4aa8-8a94-0dae114e0aef" providerId="ADAL" clId="{B36E0D09-3500-4786-AF0E-01D6220D252F}" dt="2021-01-25T04:44:57.851" v="2084"/>
          <ac:picMkLst>
            <pc:docMk/>
            <pc:sldMk cId="3507038981" sldId="1004"/>
            <ac:picMk id="2" creationId="{0DFDEC25-1FA3-48C4-8C7A-83ED466C8C66}"/>
          </ac:picMkLst>
        </pc:picChg>
        <pc:picChg chg="add del mod">
          <ac:chgData name="JINGLUN FENG" userId="8c88b22f-d974-4aa8-8a94-0dae114e0aef" providerId="ADAL" clId="{B36E0D09-3500-4786-AF0E-01D6220D252F}" dt="2021-01-25T04:45:20.183" v="2094" actId="478"/>
          <ac:picMkLst>
            <pc:docMk/>
            <pc:sldMk cId="3507038981" sldId="1004"/>
            <ac:picMk id="4" creationId="{4E489AF5-1C6D-409F-BAE1-55CB72ECEF77}"/>
          </ac:picMkLst>
        </pc:picChg>
        <pc:picChg chg="add mod">
          <ac:chgData name="JINGLUN FENG" userId="8c88b22f-d974-4aa8-8a94-0dae114e0aef" providerId="ADAL" clId="{B36E0D09-3500-4786-AF0E-01D6220D252F}" dt="2021-01-25T04:47:43.237" v="2132" actId="1076"/>
          <ac:picMkLst>
            <pc:docMk/>
            <pc:sldMk cId="3507038981" sldId="1004"/>
            <ac:picMk id="6" creationId="{861C1BE9-2F5E-49E6-95A2-D37DDA09AA74}"/>
          </ac:picMkLst>
        </pc:picChg>
      </pc:sldChg>
      <pc:sldChg chg="addSp delSp modSp new mod">
        <pc:chgData name="JINGLUN FENG" userId="8c88b22f-d974-4aa8-8a94-0dae114e0aef" providerId="ADAL" clId="{B36E0D09-3500-4786-AF0E-01D6220D252F}" dt="2021-01-25T22:37:13.603" v="5104" actId="20577"/>
        <pc:sldMkLst>
          <pc:docMk/>
          <pc:sldMk cId="1925886391" sldId="1005"/>
        </pc:sldMkLst>
        <pc:spChg chg="add mod">
          <ac:chgData name="JINGLUN FENG" userId="8c88b22f-d974-4aa8-8a94-0dae114e0aef" providerId="ADAL" clId="{B36E0D09-3500-4786-AF0E-01D6220D252F}" dt="2021-01-25T22:37:13.603" v="5104" actId="20577"/>
          <ac:spMkLst>
            <pc:docMk/>
            <pc:sldMk cId="1925886391" sldId="1005"/>
            <ac:spMk id="7" creationId="{A2FDFC5A-7258-4F78-959D-5362EB747BB1}"/>
          </ac:spMkLst>
        </pc:spChg>
        <pc:picChg chg="add del mod">
          <ac:chgData name="JINGLUN FENG" userId="8c88b22f-d974-4aa8-8a94-0dae114e0aef" providerId="ADAL" clId="{B36E0D09-3500-4786-AF0E-01D6220D252F}" dt="2021-01-25T04:45:51.891" v="2102" actId="478"/>
          <ac:picMkLst>
            <pc:docMk/>
            <pc:sldMk cId="1925886391" sldId="1005"/>
            <ac:picMk id="3" creationId="{322A3399-03AB-4CFE-B45D-AF4AA5000363}"/>
          </ac:picMkLst>
        </pc:picChg>
        <pc:picChg chg="add mod">
          <ac:chgData name="JINGLUN FENG" userId="8c88b22f-d974-4aa8-8a94-0dae114e0aef" providerId="ADAL" clId="{B36E0D09-3500-4786-AF0E-01D6220D252F}" dt="2021-01-25T22:37:04.627" v="5082" actId="1076"/>
          <ac:picMkLst>
            <pc:docMk/>
            <pc:sldMk cId="1925886391" sldId="1005"/>
            <ac:picMk id="5" creationId="{126CDA36-C6DA-430D-8588-C31420A3BCCF}"/>
          </ac:picMkLst>
        </pc:picChg>
        <pc:picChg chg="add mod modCrop">
          <ac:chgData name="JINGLUN FENG" userId="8c88b22f-d974-4aa8-8a94-0dae114e0aef" providerId="ADAL" clId="{B36E0D09-3500-4786-AF0E-01D6220D252F}" dt="2021-01-25T22:37:04.627" v="5082" actId="1076"/>
          <ac:picMkLst>
            <pc:docMk/>
            <pc:sldMk cId="1925886391" sldId="1005"/>
            <ac:picMk id="6" creationId="{DC5FBA7C-7313-4CB0-A0F5-CBB90A30A5C4}"/>
          </ac:picMkLst>
        </pc:picChg>
      </pc:sldChg>
      <pc:sldChg chg="addSp delSp modSp add mod ord modAnim modNotesTx">
        <pc:chgData name="JINGLUN FENG" userId="8c88b22f-d974-4aa8-8a94-0dae114e0aef" providerId="ADAL" clId="{B36E0D09-3500-4786-AF0E-01D6220D252F}" dt="2021-01-29T19:56:44.236" v="9545" actId="20577"/>
        <pc:sldMkLst>
          <pc:docMk/>
          <pc:sldMk cId="0" sldId="1080"/>
        </pc:sldMkLst>
        <pc:spChg chg="mod">
          <ac:chgData name="JINGLUN FENG" userId="8c88b22f-d974-4aa8-8a94-0dae114e0aef" providerId="ADAL" clId="{B36E0D09-3500-4786-AF0E-01D6220D252F}" dt="2021-01-25T16:58:30.840" v="2364" actId="1076"/>
          <ac:spMkLst>
            <pc:docMk/>
            <pc:sldMk cId="0" sldId="1080"/>
            <ac:spMk id="3" creationId="{C937FCEE-4A46-4D70-A2E2-F2D1EBBD4E55}"/>
          </ac:spMkLst>
        </pc:spChg>
        <pc:spChg chg="mod">
          <ac:chgData name="JINGLUN FENG" userId="8c88b22f-d974-4aa8-8a94-0dae114e0aef" providerId="ADAL" clId="{B36E0D09-3500-4786-AF0E-01D6220D252F}" dt="2021-01-25T16:57:09.790" v="2319" actId="1076"/>
          <ac:spMkLst>
            <pc:docMk/>
            <pc:sldMk cId="0" sldId="1080"/>
            <ac:spMk id="6" creationId="{74AD7334-3D5A-4527-B31D-EB0B236D9995}"/>
          </ac:spMkLst>
        </pc:spChg>
        <pc:spChg chg="mod">
          <ac:chgData name="JINGLUN FENG" userId="8c88b22f-d974-4aa8-8a94-0dae114e0aef" providerId="ADAL" clId="{B36E0D09-3500-4786-AF0E-01D6220D252F}" dt="2021-01-25T16:56:11.545" v="2306" actId="1076"/>
          <ac:spMkLst>
            <pc:docMk/>
            <pc:sldMk cId="0" sldId="1080"/>
            <ac:spMk id="7" creationId="{EDA3311E-4E9D-40E0-9DA0-A7F73FC62E27}"/>
          </ac:spMkLst>
        </pc:spChg>
        <pc:spChg chg="mod">
          <ac:chgData name="JINGLUN FENG" userId="8c88b22f-d974-4aa8-8a94-0dae114e0aef" providerId="ADAL" clId="{B36E0D09-3500-4786-AF0E-01D6220D252F}" dt="2021-01-26T03:58:56.905" v="6844" actId="20577"/>
          <ac:spMkLst>
            <pc:docMk/>
            <pc:sldMk cId="0" sldId="1080"/>
            <ac:spMk id="8" creationId="{34E894C2-FE00-40A3-8932-92A00FFF2CE6}"/>
          </ac:spMkLst>
        </pc:spChg>
        <pc:spChg chg="mod">
          <ac:chgData name="JINGLUN FENG" userId="8c88b22f-d974-4aa8-8a94-0dae114e0aef" providerId="ADAL" clId="{B36E0D09-3500-4786-AF0E-01D6220D252F}" dt="2021-01-26T15:43:48.298" v="7871" actId="313"/>
          <ac:spMkLst>
            <pc:docMk/>
            <pc:sldMk cId="0" sldId="1080"/>
            <ac:spMk id="10" creationId="{9D6BFD09-96B6-4C6D-95CF-532310F95ED2}"/>
          </ac:spMkLst>
        </pc:spChg>
        <pc:spChg chg="mod">
          <ac:chgData name="JINGLUN FENG" userId="8c88b22f-d974-4aa8-8a94-0dae114e0aef" providerId="ADAL" clId="{B36E0D09-3500-4786-AF0E-01D6220D252F}" dt="2021-01-29T19:56:44.236" v="9545" actId="20577"/>
          <ac:spMkLst>
            <pc:docMk/>
            <pc:sldMk cId="0" sldId="1080"/>
            <ac:spMk id="11" creationId="{E2EC3158-E78D-49D7-821A-FB5B0E0AE8EF}"/>
          </ac:spMkLst>
        </pc:spChg>
        <pc:spChg chg="mod">
          <ac:chgData name="JINGLUN FENG" userId="8c88b22f-d974-4aa8-8a94-0dae114e0aef" providerId="ADAL" clId="{B36E0D09-3500-4786-AF0E-01D6220D252F}" dt="2021-01-25T21:18:12.980" v="4113" actId="1076"/>
          <ac:spMkLst>
            <pc:docMk/>
            <pc:sldMk cId="0" sldId="1080"/>
            <ac:spMk id="12" creationId="{8E44BCBE-7F49-40A7-848A-3AE1607EF29D}"/>
          </ac:spMkLst>
        </pc:spChg>
        <pc:spChg chg="mod">
          <ac:chgData name="JINGLUN FENG" userId="8c88b22f-d974-4aa8-8a94-0dae114e0aef" providerId="ADAL" clId="{B36E0D09-3500-4786-AF0E-01D6220D252F}" dt="2021-01-25T16:59:22.995" v="2382" actId="20577"/>
          <ac:spMkLst>
            <pc:docMk/>
            <pc:sldMk cId="0" sldId="1080"/>
            <ac:spMk id="13" creationId="{B5479F59-E2C9-4551-8249-41C2742B4221}"/>
          </ac:spMkLst>
        </pc:spChg>
        <pc:spChg chg="mod">
          <ac:chgData name="JINGLUN FENG" userId="8c88b22f-d974-4aa8-8a94-0dae114e0aef" providerId="ADAL" clId="{B36E0D09-3500-4786-AF0E-01D6220D252F}" dt="2021-01-25T16:59:31.741" v="2404" actId="20577"/>
          <ac:spMkLst>
            <pc:docMk/>
            <pc:sldMk cId="0" sldId="1080"/>
            <ac:spMk id="14" creationId="{C88EEF13-9384-40CD-8D02-0A0BFDFBBE5A}"/>
          </ac:spMkLst>
        </pc:spChg>
        <pc:spChg chg="mod">
          <ac:chgData name="JINGLUN FENG" userId="8c88b22f-d974-4aa8-8a94-0dae114e0aef" providerId="ADAL" clId="{B36E0D09-3500-4786-AF0E-01D6220D252F}" dt="2021-01-26T15:45:18.664" v="7900" actId="313"/>
          <ac:spMkLst>
            <pc:docMk/>
            <pc:sldMk cId="0" sldId="1080"/>
            <ac:spMk id="15" creationId="{AD3CF47E-A353-4D32-9D3D-C3D16A6A634D}"/>
          </ac:spMkLst>
        </pc:spChg>
        <pc:spChg chg="mod">
          <ac:chgData name="JINGLUN FENG" userId="8c88b22f-d974-4aa8-8a94-0dae114e0aef" providerId="ADAL" clId="{B36E0D09-3500-4786-AF0E-01D6220D252F}" dt="2021-01-26T15:48:53.710" v="7952" actId="313"/>
          <ac:spMkLst>
            <pc:docMk/>
            <pc:sldMk cId="0" sldId="1080"/>
            <ac:spMk id="16" creationId="{11C283F8-129D-463B-80CF-D082FD4C2117}"/>
          </ac:spMkLst>
        </pc:spChg>
        <pc:spChg chg="mod">
          <ac:chgData name="JINGLUN FENG" userId="8c88b22f-d974-4aa8-8a94-0dae114e0aef" providerId="ADAL" clId="{B36E0D09-3500-4786-AF0E-01D6220D252F}" dt="2021-01-26T15:46:16.630" v="7919" actId="313"/>
          <ac:spMkLst>
            <pc:docMk/>
            <pc:sldMk cId="0" sldId="1080"/>
            <ac:spMk id="17" creationId="{93393017-7187-47D6-BA5E-FB63E1D78DF6}"/>
          </ac:spMkLst>
        </pc:spChg>
        <pc:spChg chg="del">
          <ac:chgData name="JINGLUN FENG" userId="8c88b22f-d974-4aa8-8a94-0dae114e0aef" providerId="ADAL" clId="{B36E0D09-3500-4786-AF0E-01D6220D252F}" dt="2021-01-25T17:14:13.307" v="2408" actId="478"/>
          <ac:spMkLst>
            <pc:docMk/>
            <pc:sldMk cId="0" sldId="1080"/>
            <ac:spMk id="29" creationId="{9C112D74-657A-4F78-9E4F-230E76FA9D4B}"/>
          </ac:spMkLst>
        </pc:spChg>
        <pc:spChg chg="add mod">
          <ac:chgData name="JINGLUN FENG" userId="8c88b22f-d974-4aa8-8a94-0dae114e0aef" providerId="ADAL" clId="{B36E0D09-3500-4786-AF0E-01D6220D252F}" dt="2021-01-26T15:48:04.143" v="7946" actId="313"/>
          <ac:spMkLst>
            <pc:docMk/>
            <pc:sldMk cId="0" sldId="1080"/>
            <ac:spMk id="55" creationId="{A34A9ADB-C1BC-452A-B5AE-37FF0E0C520D}"/>
          </ac:spMkLst>
        </pc:spChg>
        <pc:spChg chg="mod">
          <ac:chgData name="JINGLUN FENG" userId="8c88b22f-d974-4aa8-8a94-0dae114e0aef" providerId="ADAL" clId="{B36E0D09-3500-4786-AF0E-01D6220D252F}" dt="2021-01-26T15:43:47.205" v="7870" actId="313"/>
          <ac:spMkLst>
            <pc:docMk/>
            <pc:sldMk cId="0" sldId="1080"/>
            <ac:spMk id="34820" creationId="{6E51EF29-FAF6-4CC5-B92F-3B3C726F6697}"/>
          </ac:spMkLst>
        </pc:spChg>
        <pc:grpChg chg="mod">
          <ac:chgData name="JINGLUN FENG" userId="8c88b22f-d974-4aa8-8a94-0dae114e0aef" providerId="ADAL" clId="{B36E0D09-3500-4786-AF0E-01D6220D252F}" dt="2021-01-25T16:58:30.840" v="2364" actId="1076"/>
          <ac:grpSpMkLst>
            <pc:docMk/>
            <pc:sldMk cId="0" sldId="1080"/>
            <ac:grpSpMk id="34818" creationId="{60CC3FA7-570E-4206-8FF4-DE014F0E0C4E}"/>
          </ac:grpSpMkLst>
        </pc:grpChg>
        <pc:cxnChg chg="mod">
          <ac:chgData name="JINGLUN FENG" userId="8c88b22f-d974-4aa8-8a94-0dae114e0aef" providerId="ADAL" clId="{B36E0D09-3500-4786-AF0E-01D6220D252F}" dt="2021-01-25T17:00:00.053" v="2405" actId="1076"/>
          <ac:cxnSpMkLst>
            <pc:docMk/>
            <pc:sldMk cId="0" sldId="1080"/>
            <ac:cxnSpMk id="18" creationId="{F5A98365-9D11-451F-A62C-ED70D4C6A1D1}"/>
          </ac:cxnSpMkLst>
        </pc:cxnChg>
        <pc:cxnChg chg="mod">
          <ac:chgData name="JINGLUN FENG" userId="8c88b22f-d974-4aa8-8a94-0dae114e0aef" providerId="ADAL" clId="{B36E0D09-3500-4786-AF0E-01D6220D252F}" dt="2021-01-25T17:00:08.678" v="2406" actId="1076"/>
          <ac:cxnSpMkLst>
            <pc:docMk/>
            <pc:sldMk cId="0" sldId="1080"/>
            <ac:cxnSpMk id="19" creationId="{5D10A4FB-3F8E-4599-BB45-AEE7A5DD8999}"/>
          </ac:cxnSpMkLst>
        </pc:cxnChg>
        <pc:cxnChg chg="mod">
          <ac:chgData name="JINGLUN FENG" userId="8c88b22f-d974-4aa8-8a94-0dae114e0aef" providerId="ADAL" clId="{B36E0D09-3500-4786-AF0E-01D6220D252F}" dt="2021-01-25T17:00:00.053" v="2405" actId="1076"/>
          <ac:cxnSpMkLst>
            <pc:docMk/>
            <pc:sldMk cId="0" sldId="1080"/>
            <ac:cxnSpMk id="20" creationId="{936FCF15-BF8C-4EBF-A7DC-6C2580DF087D}"/>
          </ac:cxnSpMkLst>
        </pc:cxnChg>
        <pc:cxnChg chg="mod">
          <ac:chgData name="JINGLUN FENG" userId="8c88b22f-d974-4aa8-8a94-0dae114e0aef" providerId="ADAL" clId="{B36E0D09-3500-4786-AF0E-01D6220D252F}" dt="2021-01-25T17:00:00.053" v="2405" actId="1076"/>
          <ac:cxnSpMkLst>
            <pc:docMk/>
            <pc:sldMk cId="0" sldId="1080"/>
            <ac:cxnSpMk id="21" creationId="{F46E3A4E-20A0-41FE-BEF4-735FC89B4619}"/>
          </ac:cxnSpMkLst>
        </pc:cxnChg>
        <pc:cxnChg chg="mod">
          <ac:chgData name="JINGLUN FENG" userId="8c88b22f-d974-4aa8-8a94-0dae114e0aef" providerId="ADAL" clId="{B36E0D09-3500-4786-AF0E-01D6220D252F}" dt="2021-01-25T17:00:00.053" v="2405" actId="1076"/>
          <ac:cxnSpMkLst>
            <pc:docMk/>
            <pc:sldMk cId="0" sldId="1080"/>
            <ac:cxnSpMk id="22" creationId="{0578A918-5A8E-479A-BFBD-0234A6EE3925}"/>
          </ac:cxnSpMkLst>
        </pc:cxnChg>
        <pc:cxnChg chg="mod">
          <ac:chgData name="JINGLUN FENG" userId="8c88b22f-d974-4aa8-8a94-0dae114e0aef" providerId="ADAL" clId="{B36E0D09-3500-4786-AF0E-01D6220D252F}" dt="2021-01-25T16:56:15.812" v="2307" actId="1076"/>
          <ac:cxnSpMkLst>
            <pc:docMk/>
            <pc:sldMk cId="0" sldId="1080"/>
            <ac:cxnSpMk id="23" creationId="{60CA9749-5BEF-4430-A06D-5A65B0ECA2B5}"/>
          </ac:cxnSpMkLst>
        </pc:cxnChg>
        <pc:cxnChg chg="mod">
          <ac:chgData name="JINGLUN FENG" userId="8c88b22f-d974-4aa8-8a94-0dae114e0aef" providerId="ADAL" clId="{B36E0D09-3500-4786-AF0E-01D6220D252F}" dt="2021-01-25T21:18:12.980" v="4113" actId="1076"/>
          <ac:cxnSpMkLst>
            <pc:docMk/>
            <pc:sldMk cId="0" sldId="1080"/>
            <ac:cxnSpMk id="24" creationId="{E50EAC5A-3501-4582-94D6-4E63C221C119}"/>
          </ac:cxnSpMkLst>
        </pc:cxnChg>
        <pc:cxnChg chg="mod">
          <ac:chgData name="JINGLUN FENG" userId="8c88b22f-d974-4aa8-8a94-0dae114e0aef" providerId="ADAL" clId="{B36E0D09-3500-4786-AF0E-01D6220D252F}" dt="2021-01-25T16:59:10.238" v="2366" actId="1076"/>
          <ac:cxnSpMkLst>
            <pc:docMk/>
            <pc:sldMk cId="0" sldId="1080"/>
            <ac:cxnSpMk id="25" creationId="{089F3FA4-1C1B-49AD-9B3F-70F6176F5347}"/>
          </ac:cxnSpMkLst>
        </pc:cxnChg>
        <pc:cxnChg chg="mod">
          <ac:chgData name="JINGLUN FENG" userId="8c88b22f-d974-4aa8-8a94-0dae114e0aef" providerId="ADAL" clId="{B36E0D09-3500-4786-AF0E-01D6220D252F}" dt="2021-01-25T16:59:17.499" v="2367" actId="1076"/>
          <ac:cxnSpMkLst>
            <pc:docMk/>
            <pc:sldMk cId="0" sldId="1080"/>
            <ac:cxnSpMk id="26" creationId="{D39AEFCC-C2AA-4887-AECD-C9DCA9BE0594}"/>
          </ac:cxnSpMkLst>
        </pc:cxnChg>
        <pc:cxnChg chg="mod">
          <ac:chgData name="JINGLUN FENG" userId="8c88b22f-d974-4aa8-8a94-0dae114e0aef" providerId="ADAL" clId="{B36E0D09-3500-4786-AF0E-01D6220D252F}" dt="2021-01-25T17:00:08.678" v="2406" actId="1076"/>
          <ac:cxnSpMkLst>
            <pc:docMk/>
            <pc:sldMk cId="0" sldId="1080"/>
            <ac:cxnSpMk id="27" creationId="{895225D7-E394-449D-9D52-7BB4007A4C79}"/>
          </ac:cxnSpMkLst>
        </pc:cxnChg>
        <pc:cxnChg chg="mod">
          <ac:chgData name="JINGLUN FENG" userId="8c88b22f-d974-4aa8-8a94-0dae114e0aef" providerId="ADAL" clId="{B36E0D09-3500-4786-AF0E-01D6220D252F}" dt="2021-01-25T17:00:08.678" v="2406" actId="1076"/>
          <ac:cxnSpMkLst>
            <pc:docMk/>
            <pc:sldMk cId="0" sldId="1080"/>
            <ac:cxnSpMk id="28" creationId="{82EDB48C-9BC4-4F94-932D-3456EB91638C}"/>
          </ac:cxnSpMkLst>
        </pc:cxnChg>
        <pc:cxnChg chg="add mod">
          <ac:chgData name="JINGLUN FENG" userId="8c88b22f-d974-4aa8-8a94-0dae114e0aef" providerId="ADAL" clId="{B36E0D09-3500-4786-AF0E-01D6220D252F}" dt="2021-01-25T17:00:00.053" v="2405" actId="1076"/>
          <ac:cxnSpMkLst>
            <pc:docMk/>
            <pc:sldMk cId="0" sldId="1080"/>
            <ac:cxnSpMk id="56" creationId="{AA6045BE-7772-42FB-96B9-F333D59577FD}"/>
          </ac:cxnSpMkLst>
        </pc:cxnChg>
      </pc:sldChg>
      <pc:sldChg chg="addSp delSp modSp add mod ord delAnim">
        <pc:chgData name="JINGLUN FENG" userId="8c88b22f-d974-4aa8-8a94-0dae114e0aef" providerId="ADAL" clId="{B36E0D09-3500-4786-AF0E-01D6220D252F}" dt="2021-01-26T17:04:47.786" v="8495" actId="6549"/>
        <pc:sldMkLst>
          <pc:docMk/>
          <pc:sldMk cId="610696013" sldId="1081"/>
        </pc:sldMkLst>
        <pc:spChg chg="add del mod">
          <ac:chgData name="JINGLUN FENG" userId="8c88b22f-d974-4aa8-8a94-0dae114e0aef" providerId="ADAL" clId="{B36E0D09-3500-4786-AF0E-01D6220D252F}" dt="2021-01-26T17:04:34.591" v="8490" actId="478"/>
          <ac:spMkLst>
            <pc:docMk/>
            <pc:sldMk cId="610696013" sldId="1081"/>
            <ac:spMk id="3" creationId="{42FAFADE-E92C-443B-AA89-F3B301C5749D}"/>
          </ac:spMkLst>
        </pc:spChg>
        <pc:spChg chg="mod">
          <ac:chgData name="JINGLUN FENG" userId="8c88b22f-d974-4aa8-8a94-0dae114e0aef" providerId="ADAL" clId="{B36E0D09-3500-4786-AF0E-01D6220D252F}" dt="2021-01-25T17:36:54.455" v="2709" actId="1076"/>
          <ac:spMkLst>
            <pc:docMk/>
            <pc:sldMk cId="610696013" sldId="1081"/>
            <ac:spMk id="6" creationId="{7453337A-8DF4-4061-9DD6-C23A82BBADB0}"/>
          </ac:spMkLst>
        </pc:spChg>
        <pc:spChg chg="mod">
          <ac:chgData name="JINGLUN FENG" userId="8c88b22f-d974-4aa8-8a94-0dae114e0aef" providerId="ADAL" clId="{B36E0D09-3500-4786-AF0E-01D6220D252F}" dt="2021-01-25T17:36:54.455" v="2709" actId="1076"/>
          <ac:spMkLst>
            <pc:docMk/>
            <pc:sldMk cId="610696013" sldId="1081"/>
            <ac:spMk id="9" creationId="{98FD18E8-D4DE-435B-9EDD-6F6E195E5CA3}"/>
          </ac:spMkLst>
        </pc:spChg>
        <pc:spChg chg="add mod">
          <ac:chgData name="JINGLUN FENG" userId="8c88b22f-d974-4aa8-8a94-0dae114e0aef" providerId="ADAL" clId="{B36E0D09-3500-4786-AF0E-01D6220D252F}" dt="2021-01-26T17:03:33.630" v="8485" actId="6549"/>
          <ac:spMkLst>
            <pc:docMk/>
            <pc:sldMk cId="610696013" sldId="1081"/>
            <ac:spMk id="10" creationId="{A067332F-67A1-4C93-92DA-8888CD4DA3EA}"/>
          </ac:spMkLst>
        </pc:spChg>
        <pc:spChg chg="mod">
          <ac:chgData name="JINGLUN FENG" userId="8c88b22f-d974-4aa8-8a94-0dae114e0aef" providerId="ADAL" clId="{B36E0D09-3500-4786-AF0E-01D6220D252F}" dt="2021-01-25T17:36:54.455" v="2709" actId="1076"/>
          <ac:spMkLst>
            <pc:docMk/>
            <pc:sldMk cId="610696013" sldId="1081"/>
            <ac:spMk id="12" creationId="{ECD61048-576C-44EF-9D53-2932E4CF4578}"/>
          </ac:spMkLst>
        </pc:spChg>
        <pc:spChg chg="add mod">
          <ac:chgData name="JINGLUN FENG" userId="8c88b22f-d974-4aa8-8a94-0dae114e0aef" providerId="ADAL" clId="{B36E0D09-3500-4786-AF0E-01D6220D252F}" dt="2021-01-26T17:04:47.786" v="8495" actId="6549"/>
          <ac:spMkLst>
            <pc:docMk/>
            <pc:sldMk cId="610696013" sldId="1081"/>
            <ac:spMk id="13" creationId="{83F4CEF7-0A2A-49AA-955F-29DD5C88444D}"/>
          </ac:spMkLst>
        </pc:spChg>
        <pc:spChg chg="mod">
          <ac:chgData name="JINGLUN FENG" userId="8c88b22f-d974-4aa8-8a94-0dae114e0aef" providerId="ADAL" clId="{B36E0D09-3500-4786-AF0E-01D6220D252F}" dt="2021-01-25T17:36:54.455" v="2709" actId="1076"/>
          <ac:spMkLst>
            <pc:docMk/>
            <pc:sldMk cId="610696013" sldId="1081"/>
            <ac:spMk id="15" creationId="{5DCBADA1-70AD-47F6-80A9-33F37374FB1B}"/>
          </ac:spMkLst>
        </pc:spChg>
        <pc:spChg chg="del">
          <ac:chgData name="JINGLUN FENG" userId="8c88b22f-d974-4aa8-8a94-0dae114e0aef" providerId="ADAL" clId="{B36E0D09-3500-4786-AF0E-01D6220D252F}" dt="2021-01-25T17:36:45.307" v="2708" actId="478"/>
          <ac:spMkLst>
            <pc:docMk/>
            <pc:sldMk cId="610696013" sldId="1081"/>
            <ac:spMk id="17" creationId="{688FE80B-F438-44D1-8E5A-35F83FE88719}"/>
          </ac:spMkLst>
        </pc:spChg>
        <pc:spChg chg="del">
          <ac:chgData name="JINGLUN FENG" userId="8c88b22f-d974-4aa8-8a94-0dae114e0aef" providerId="ADAL" clId="{B36E0D09-3500-4786-AF0E-01D6220D252F}" dt="2021-01-25T17:36:45.307" v="2708" actId="478"/>
          <ac:spMkLst>
            <pc:docMk/>
            <pc:sldMk cId="610696013" sldId="1081"/>
            <ac:spMk id="18" creationId="{F9C26960-F6B6-48ED-BEDC-A78BE4840C54}"/>
          </ac:spMkLst>
        </pc:spChg>
        <pc:spChg chg="del">
          <ac:chgData name="JINGLUN FENG" userId="8c88b22f-d974-4aa8-8a94-0dae114e0aef" providerId="ADAL" clId="{B36E0D09-3500-4786-AF0E-01D6220D252F}" dt="2021-01-25T17:36:45.307" v="2708" actId="478"/>
          <ac:spMkLst>
            <pc:docMk/>
            <pc:sldMk cId="610696013" sldId="1081"/>
            <ac:spMk id="19" creationId="{95F5E24E-F300-4706-B15F-2D65EB8AB7F3}"/>
          </ac:spMkLst>
        </pc:spChg>
        <pc:spChg chg="del">
          <ac:chgData name="JINGLUN FENG" userId="8c88b22f-d974-4aa8-8a94-0dae114e0aef" providerId="ADAL" clId="{B36E0D09-3500-4786-AF0E-01D6220D252F}" dt="2021-01-25T17:36:45.307" v="2708" actId="478"/>
          <ac:spMkLst>
            <pc:docMk/>
            <pc:sldMk cId="610696013" sldId="1081"/>
            <ac:spMk id="20" creationId="{484FBDD8-F47E-4669-AD6A-BB9E3039F25B}"/>
          </ac:spMkLst>
        </pc:spChg>
        <pc:spChg chg="del">
          <ac:chgData name="JINGLUN FENG" userId="8c88b22f-d974-4aa8-8a94-0dae114e0aef" providerId="ADAL" clId="{B36E0D09-3500-4786-AF0E-01D6220D252F}" dt="2021-01-25T17:36:45.307" v="2708" actId="478"/>
          <ac:spMkLst>
            <pc:docMk/>
            <pc:sldMk cId="610696013" sldId="1081"/>
            <ac:spMk id="21" creationId="{01EA1431-0DA9-4637-92CC-EF2342609581}"/>
          </ac:spMkLst>
        </pc:spChg>
        <pc:spChg chg="mod">
          <ac:chgData name="JINGLUN FENG" userId="8c88b22f-d974-4aa8-8a94-0dae114e0aef" providerId="ADAL" clId="{B36E0D09-3500-4786-AF0E-01D6220D252F}" dt="2021-01-25T17:36:54.455" v="2709" actId="1076"/>
          <ac:spMkLst>
            <pc:docMk/>
            <pc:sldMk cId="610696013" sldId="1081"/>
            <ac:spMk id="33" creationId="{5BA33BA6-9A63-49C5-A9A7-1F0F8E1DD3AF}"/>
          </ac:spMkLst>
        </pc:spChg>
        <pc:grpChg chg="del">
          <ac:chgData name="JINGLUN FENG" userId="8c88b22f-d974-4aa8-8a94-0dae114e0aef" providerId="ADAL" clId="{B36E0D09-3500-4786-AF0E-01D6220D252F}" dt="2021-01-25T17:36:45.307" v="2708" actId="478"/>
          <ac:grpSpMkLst>
            <pc:docMk/>
            <pc:sldMk cId="610696013" sldId="1081"/>
            <ac:grpSpMk id="11" creationId="{2A9352AE-9679-4C4A-A4D8-266C54825E65}"/>
          </ac:grpSpMkLst>
        </pc:grpChg>
        <pc:picChg chg="mod">
          <ac:chgData name="JINGLUN FENG" userId="8c88b22f-d974-4aa8-8a94-0dae114e0aef" providerId="ADAL" clId="{B36E0D09-3500-4786-AF0E-01D6220D252F}" dt="2021-01-25T17:36:54.455" v="2709" actId="1076"/>
          <ac:picMkLst>
            <pc:docMk/>
            <pc:sldMk cId="610696013" sldId="1081"/>
            <ac:picMk id="4" creationId="{85C08B32-080E-4942-B9BA-4E0C46F760E3}"/>
          </ac:picMkLst>
        </pc:picChg>
        <pc:cxnChg chg="mod">
          <ac:chgData name="JINGLUN FENG" userId="8c88b22f-d974-4aa8-8a94-0dae114e0aef" providerId="ADAL" clId="{B36E0D09-3500-4786-AF0E-01D6220D252F}" dt="2021-01-25T17:36:54.455" v="2709" actId="1076"/>
          <ac:cxnSpMkLst>
            <pc:docMk/>
            <pc:sldMk cId="610696013" sldId="1081"/>
            <ac:cxnSpMk id="8" creationId="{EAA8C596-EFF6-4921-83A5-0249A9FFC78B}"/>
          </ac:cxnSpMkLst>
        </pc:cxnChg>
        <pc:cxnChg chg="del mod">
          <ac:chgData name="JINGLUN FENG" userId="8c88b22f-d974-4aa8-8a94-0dae114e0aef" providerId="ADAL" clId="{B36E0D09-3500-4786-AF0E-01D6220D252F}" dt="2021-01-25T17:36:45.307" v="2708" actId="478"/>
          <ac:cxnSpMkLst>
            <pc:docMk/>
            <pc:sldMk cId="610696013" sldId="1081"/>
            <ac:cxnSpMk id="22" creationId="{C4AAB8FE-D340-432C-801C-ECBDBAA03758}"/>
          </ac:cxnSpMkLst>
        </pc:cxnChg>
        <pc:cxnChg chg="del mod">
          <ac:chgData name="JINGLUN FENG" userId="8c88b22f-d974-4aa8-8a94-0dae114e0aef" providerId="ADAL" clId="{B36E0D09-3500-4786-AF0E-01D6220D252F}" dt="2021-01-25T17:36:45.307" v="2708" actId="478"/>
          <ac:cxnSpMkLst>
            <pc:docMk/>
            <pc:sldMk cId="610696013" sldId="1081"/>
            <ac:cxnSpMk id="25" creationId="{2FB4E382-E554-46C6-B73D-CAE36C89281B}"/>
          </ac:cxnSpMkLst>
        </pc:cxnChg>
        <pc:cxnChg chg="del mod">
          <ac:chgData name="JINGLUN FENG" userId="8c88b22f-d974-4aa8-8a94-0dae114e0aef" providerId="ADAL" clId="{B36E0D09-3500-4786-AF0E-01D6220D252F}" dt="2021-01-25T17:36:45.307" v="2708" actId="478"/>
          <ac:cxnSpMkLst>
            <pc:docMk/>
            <pc:sldMk cId="610696013" sldId="1081"/>
            <ac:cxnSpMk id="28" creationId="{4E68C469-121E-4B8F-ACD1-C373E5F9EB5D}"/>
          </ac:cxnSpMkLst>
        </pc:cxnChg>
      </pc:sldChg>
      <pc:sldChg chg="modSp add mod">
        <pc:chgData name="JINGLUN FENG" userId="8c88b22f-d974-4aa8-8a94-0dae114e0aef" providerId="ADAL" clId="{B36E0D09-3500-4786-AF0E-01D6220D252F}" dt="2021-01-26T15:47:31.497" v="7944" actId="313"/>
        <pc:sldMkLst>
          <pc:docMk/>
          <pc:sldMk cId="166373631" sldId="1082"/>
        </pc:sldMkLst>
        <pc:spChg chg="mod">
          <ac:chgData name="JINGLUN FENG" userId="8c88b22f-d974-4aa8-8a94-0dae114e0aef" providerId="ADAL" clId="{B36E0D09-3500-4786-AF0E-01D6220D252F}" dt="2021-01-26T15:47:31.497" v="7944" actId="313"/>
          <ac:spMkLst>
            <pc:docMk/>
            <pc:sldMk cId="166373631" sldId="1082"/>
            <ac:spMk id="20483" creationId="{EF86FF4C-6D12-4BAA-AB51-80C0C4EA2474}"/>
          </ac:spMkLst>
        </pc:spChg>
      </pc:sldChg>
      <pc:sldChg chg="modSp add mod modNotesTx">
        <pc:chgData name="JINGLUN FENG" userId="8c88b22f-d974-4aa8-8a94-0dae114e0aef" providerId="ADAL" clId="{B36E0D09-3500-4786-AF0E-01D6220D252F}" dt="2021-01-26T16:12:50.028" v="8054" actId="6549"/>
        <pc:sldMkLst>
          <pc:docMk/>
          <pc:sldMk cId="2479017281" sldId="1083"/>
        </pc:sldMkLst>
        <pc:spChg chg="mod">
          <ac:chgData name="JINGLUN FENG" userId="8c88b22f-d974-4aa8-8a94-0dae114e0aef" providerId="ADAL" clId="{B36E0D09-3500-4786-AF0E-01D6220D252F}" dt="2021-01-26T15:47:32.149" v="7945" actId="313"/>
          <ac:spMkLst>
            <pc:docMk/>
            <pc:sldMk cId="2479017281" sldId="1083"/>
            <ac:spMk id="20483" creationId="{EF86FF4C-6D12-4BAA-AB51-80C0C4EA2474}"/>
          </ac:spMkLst>
        </pc:spChg>
      </pc:sldChg>
      <pc:sldChg chg="modSp add mod modNotesTx">
        <pc:chgData name="JINGLUN FENG" userId="8c88b22f-d974-4aa8-8a94-0dae114e0aef" providerId="ADAL" clId="{B36E0D09-3500-4786-AF0E-01D6220D252F}" dt="2021-01-26T16:12:43.322" v="8008" actId="6549"/>
        <pc:sldMkLst>
          <pc:docMk/>
          <pc:sldMk cId="2683568586" sldId="1084"/>
        </pc:sldMkLst>
        <pc:spChg chg="mod">
          <ac:chgData name="JINGLUN FENG" userId="8c88b22f-d974-4aa8-8a94-0dae114e0aef" providerId="ADAL" clId="{B36E0D09-3500-4786-AF0E-01D6220D252F}" dt="2021-01-26T15:47:21.792" v="7931" actId="313"/>
          <ac:spMkLst>
            <pc:docMk/>
            <pc:sldMk cId="2683568586" sldId="1084"/>
            <ac:spMk id="20483" creationId="{EF86FF4C-6D12-4BAA-AB51-80C0C4EA2474}"/>
          </ac:spMkLst>
        </pc:spChg>
      </pc:sldChg>
      <pc:sldChg chg="modSp add mod modAnim">
        <pc:chgData name="JINGLUN FENG" userId="8c88b22f-d974-4aa8-8a94-0dae114e0aef" providerId="ADAL" clId="{B36E0D09-3500-4786-AF0E-01D6220D252F}" dt="2021-01-29T19:56:49.826" v="9546" actId="20577"/>
        <pc:sldMkLst>
          <pc:docMk/>
          <pc:sldMk cId="1581139300" sldId="1085"/>
        </pc:sldMkLst>
        <pc:spChg chg="mod">
          <ac:chgData name="JINGLUN FENG" userId="8c88b22f-d974-4aa8-8a94-0dae114e0aef" providerId="ADAL" clId="{B36E0D09-3500-4786-AF0E-01D6220D252F}" dt="2021-01-25T17:50:48.152" v="3069" actId="207"/>
          <ac:spMkLst>
            <pc:docMk/>
            <pc:sldMk cId="1581139300" sldId="1085"/>
            <ac:spMk id="3" creationId="{C937FCEE-4A46-4D70-A2E2-F2D1EBBD4E55}"/>
          </ac:spMkLst>
        </pc:spChg>
        <pc:spChg chg="mod">
          <ac:chgData name="JINGLUN FENG" userId="8c88b22f-d974-4aa8-8a94-0dae114e0aef" providerId="ADAL" clId="{B36E0D09-3500-4786-AF0E-01D6220D252F}" dt="2021-01-25T17:50:48.152" v="3069" actId="207"/>
          <ac:spMkLst>
            <pc:docMk/>
            <pc:sldMk cId="1581139300" sldId="1085"/>
            <ac:spMk id="6" creationId="{74AD7334-3D5A-4527-B31D-EB0B236D9995}"/>
          </ac:spMkLst>
        </pc:spChg>
        <pc:spChg chg="mod">
          <ac:chgData name="JINGLUN FENG" userId="8c88b22f-d974-4aa8-8a94-0dae114e0aef" providerId="ADAL" clId="{B36E0D09-3500-4786-AF0E-01D6220D252F}" dt="2021-01-26T03:59:07.084" v="6854" actId="20577"/>
          <ac:spMkLst>
            <pc:docMk/>
            <pc:sldMk cId="1581139300" sldId="1085"/>
            <ac:spMk id="8" creationId="{34E894C2-FE00-40A3-8932-92A00FFF2CE6}"/>
          </ac:spMkLst>
        </pc:spChg>
        <pc:spChg chg="mod">
          <ac:chgData name="JINGLUN FENG" userId="8c88b22f-d974-4aa8-8a94-0dae114e0aef" providerId="ADAL" clId="{B36E0D09-3500-4786-AF0E-01D6220D252F}" dt="2021-01-26T15:43:53.135" v="7875" actId="313"/>
          <ac:spMkLst>
            <pc:docMk/>
            <pc:sldMk cId="1581139300" sldId="1085"/>
            <ac:spMk id="10" creationId="{9D6BFD09-96B6-4C6D-95CF-532310F95ED2}"/>
          </ac:spMkLst>
        </pc:spChg>
        <pc:spChg chg="mod">
          <ac:chgData name="JINGLUN FENG" userId="8c88b22f-d974-4aa8-8a94-0dae114e0aef" providerId="ADAL" clId="{B36E0D09-3500-4786-AF0E-01D6220D252F}" dt="2021-01-29T19:56:49.826" v="9546" actId="20577"/>
          <ac:spMkLst>
            <pc:docMk/>
            <pc:sldMk cId="1581139300" sldId="1085"/>
            <ac:spMk id="11" creationId="{E2EC3158-E78D-49D7-821A-FB5B0E0AE8EF}"/>
          </ac:spMkLst>
        </pc:spChg>
        <pc:spChg chg="mod">
          <ac:chgData name="JINGLUN FENG" userId="8c88b22f-d974-4aa8-8a94-0dae114e0aef" providerId="ADAL" clId="{B36E0D09-3500-4786-AF0E-01D6220D252F}" dt="2021-01-25T21:14:34.246" v="4095" actId="1076"/>
          <ac:spMkLst>
            <pc:docMk/>
            <pc:sldMk cId="1581139300" sldId="1085"/>
            <ac:spMk id="12" creationId="{8E44BCBE-7F49-40A7-848A-3AE1607EF29D}"/>
          </ac:spMkLst>
        </pc:spChg>
        <pc:spChg chg="mod">
          <ac:chgData name="JINGLUN FENG" userId="8c88b22f-d974-4aa8-8a94-0dae114e0aef" providerId="ADAL" clId="{B36E0D09-3500-4786-AF0E-01D6220D252F}" dt="2021-01-25T17:50:48.152" v="3069" actId="207"/>
          <ac:spMkLst>
            <pc:docMk/>
            <pc:sldMk cId="1581139300" sldId="1085"/>
            <ac:spMk id="13" creationId="{B5479F59-E2C9-4551-8249-41C2742B4221}"/>
          </ac:spMkLst>
        </pc:spChg>
        <pc:spChg chg="mod">
          <ac:chgData name="JINGLUN FENG" userId="8c88b22f-d974-4aa8-8a94-0dae114e0aef" providerId="ADAL" clId="{B36E0D09-3500-4786-AF0E-01D6220D252F}" dt="2021-01-25T17:50:48.152" v="3069" actId="207"/>
          <ac:spMkLst>
            <pc:docMk/>
            <pc:sldMk cId="1581139300" sldId="1085"/>
            <ac:spMk id="14" creationId="{C88EEF13-9384-40CD-8D02-0A0BFDFBBE5A}"/>
          </ac:spMkLst>
        </pc:spChg>
        <pc:spChg chg="mod">
          <ac:chgData name="JINGLUN FENG" userId="8c88b22f-d974-4aa8-8a94-0dae114e0aef" providerId="ADAL" clId="{B36E0D09-3500-4786-AF0E-01D6220D252F}" dt="2021-01-26T15:45:20.404" v="7902" actId="313"/>
          <ac:spMkLst>
            <pc:docMk/>
            <pc:sldMk cId="1581139300" sldId="1085"/>
            <ac:spMk id="15" creationId="{AD3CF47E-A353-4D32-9D3D-C3D16A6A634D}"/>
          </ac:spMkLst>
        </pc:spChg>
        <pc:spChg chg="mod">
          <ac:chgData name="JINGLUN FENG" userId="8c88b22f-d974-4aa8-8a94-0dae114e0aef" providerId="ADAL" clId="{B36E0D09-3500-4786-AF0E-01D6220D252F}" dt="2021-01-26T15:48:55.812" v="7953" actId="313"/>
          <ac:spMkLst>
            <pc:docMk/>
            <pc:sldMk cId="1581139300" sldId="1085"/>
            <ac:spMk id="16" creationId="{11C283F8-129D-463B-80CF-D082FD4C2117}"/>
          </ac:spMkLst>
        </pc:spChg>
        <pc:spChg chg="mod">
          <ac:chgData name="JINGLUN FENG" userId="8c88b22f-d974-4aa8-8a94-0dae114e0aef" providerId="ADAL" clId="{B36E0D09-3500-4786-AF0E-01D6220D252F}" dt="2021-01-26T15:46:21.693" v="7921" actId="313"/>
          <ac:spMkLst>
            <pc:docMk/>
            <pc:sldMk cId="1581139300" sldId="1085"/>
            <ac:spMk id="17" creationId="{93393017-7187-47D6-BA5E-FB63E1D78DF6}"/>
          </ac:spMkLst>
        </pc:spChg>
        <pc:spChg chg="mod">
          <ac:chgData name="JINGLUN FENG" userId="8c88b22f-d974-4aa8-8a94-0dae114e0aef" providerId="ADAL" clId="{B36E0D09-3500-4786-AF0E-01D6220D252F}" dt="2021-01-26T15:48:07.286" v="7947" actId="313"/>
          <ac:spMkLst>
            <pc:docMk/>
            <pc:sldMk cId="1581139300" sldId="1085"/>
            <ac:spMk id="55" creationId="{A34A9ADB-C1BC-452A-B5AE-37FF0E0C520D}"/>
          </ac:spMkLst>
        </pc:spChg>
        <pc:spChg chg="mod">
          <ac:chgData name="JINGLUN FENG" userId="8c88b22f-d974-4aa8-8a94-0dae114e0aef" providerId="ADAL" clId="{B36E0D09-3500-4786-AF0E-01D6220D252F}" dt="2021-01-26T15:43:52.557" v="7874" actId="313"/>
          <ac:spMkLst>
            <pc:docMk/>
            <pc:sldMk cId="1581139300" sldId="1085"/>
            <ac:spMk id="34820" creationId="{6E51EF29-FAF6-4CC5-B92F-3B3C726F6697}"/>
          </ac:spMkLst>
        </pc:spChg>
        <pc:grpChg chg="mod">
          <ac:chgData name="JINGLUN FENG" userId="8c88b22f-d974-4aa8-8a94-0dae114e0aef" providerId="ADAL" clId="{B36E0D09-3500-4786-AF0E-01D6220D252F}" dt="2021-01-25T17:50:48.152" v="3069" actId="207"/>
          <ac:grpSpMkLst>
            <pc:docMk/>
            <pc:sldMk cId="1581139300" sldId="1085"/>
            <ac:grpSpMk id="34818" creationId="{60CC3FA7-570E-4206-8FF4-DE014F0E0C4E}"/>
          </ac:grpSpMkLst>
        </pc:grpChg>
        <pc:cxnChg chg="mod">
          <ac:chgData name="JINGLUN FENG" userId="8c88b22f-d974-4aa8-8a94-0dae114e0aef" providerId="ADAL" clId="{B36E0D09-3500-4786-AF0E-01D6220D252F}" dt="2021-01-25T21:14:34.246" v="4095" actId="1076"/>
          <ac:cxnSpMkLst>
            <pc:docMk/>
            <pc:sldMk cId="1581139300" sldId="1085"/>
            <ac:cxnSpMk id="24" creationId="{E50EAC5A-3501-4582-94D6-4E63C221C119}"/>
          </ac:cxnSpMkLst>
        </pc:cxnChg>
        <pc:cxnChg chg="mod">
          <ac:chgData name="JINGLUN FENG" userId="8c88b22f-d974-4aa8-8a94-0dae114e0aef" providerId="ADAL" clId="{B36E0D09-3500-4786-AF0E-01D6220D252F}" dt="2021-01-25T17:50:48.152" v="3069" actId="207"/>
          <ac:cxnSpMkLst>
            <pc:docMk/>
            <pc:sldMk cId="1581139300" sldId="1085"/>
            <ac:cxnSpMk id="25" creationId="{089F3FA4-1C1B-49AD-9B3F-70F6176F5347}"/>
          </ac:cxnSpMkLst>
        </pc:cxnChg>
      </pc:sldChg>
      <pc:sldChg chg="addSp delSp modSp add mod ord delAnim modAnim">
        <pc:chgData name="JINGLUN FENG" userId="8c88b22f-d974-4aa8-8a94-0dae114e0aef" providerId="ADAL" clId="{B36E0D09-3500-4786-AF0E-01D6220D252F}" dt="2021-01-25T22:15:51.603" v="4604"/>
        <pc:sldMkLst>
          <pc:docMk/>
          <pc:sldMk cId="1800561623" sldId="1086"/>
        </pc:sldMkLst>
        <pc:spChg chg="add mod">
          <ac:chgData name="JINGLUN FENG" userId="8c88b22f-d974-4aa8-8a94-0dae114e0aef" providerId="ADAL" clId="{B36E0D09-3500-4786-AF0E-01D6220D252F}" dt="2021-01-25T20:02:22.719" v="3339" actId="1076"/>
          <ac:spMkLst>
            <pc:docMk/>
            <pc:sldMk cId="1800561623" sldId="1086"/>
            <ac:spMk id="5" creationId="{18653642-3CA7-41DB-8702-D1925E528D20}"/>
          </ac:spMkLst>
        </pc:spChg>
        <pc:spChg chg="mod">
          <ac:chgData name="JINGLUN FENG" userId="8c88b22f-d974-4aa8-8a94-0dae114e0aef" providerId="ADAL" clId="{B36E0D09-3500-4786-AF0E-01D6220D252F}" dt="2021-01-25T19:21:22.080" v="3092" actId="20577"/>
          <ac:spMkLst>
            <pc:docMk/>
            <pc:sldMk cId="1800561623" sldId="1086"/>
            <ac:spMk id="11" creationId="{F45F1CEA-4099-46BC-92B5-05219FC7F78E}"/>
          </ac:spMkLst>
        </pc:spChg>
        <pc:spChg chg="add mod">
          <ac:chgData name="JINGLUN FENG" userId="8c88b22f-d974-4aa8-8a94-0dae114e0aef" providerId="ADAL" clId="{B36E0D09-3500-4786-AF0E-01D6220D252F}" dt="2021-01-25T20:04:35.006" v="3363" actId="164"/>
          <ac:spMkLst>
            <pc:docMk/>
            <pc:sldMk cId="1800561623" sldId="1086"/>
            <ac:spMk id="12" creationId="{1D01D62C-D2CC-4F36-968F-306E3B675A31}"/>
          </ac:spMkLst>
        </pc:spChg>
        <pc:spChg chg="add mod">
          <ac:chgData name="JINGLUN FENG" userId="8c88b22f-d974-4aa8-8a94-0dae114e0aef" providerId="ADAL" clId="{B36E0D09-3500-4786-AF0E-01D6220D252F}" dt="2021-01-25T20:04:35.006" v="3363" actId="164"/>
          <ac:spMkLst>
            <pc:docMk/>
            <pc:sldMk cId="1800561623" sldId="1086"/>
            <ac:spMk id="13" creationId="{208F28E5-6FB2-40AA-85CB-F551128C487C}"/>
          </ac:spMkLst>
        </pc:spChg>
        <pc:spChg chg="add mod">
          <ac:chgData name="JINGLUN FENG" userId="8c88b22f-d974-4aa8-8a94-0dae114e0aef" providerId="ADAL" clId="{B36E0D09-3500-4786-AF0E-01D6220D252F}" dt="2021-01-25T20:04:35.006" v="3363" actId="164"/>
          <ac:spMkLst>
            <pc:docMk/>
            <pc:sldMk cId="1800561623" sldId="1086"/>
            <ac:spMk id="14" creationId="{1188D284-3364-4D64-8250-56D3DB8078D9}"/>
          </ac:spMkLst>
        </pc:spChg>
        <pc:spChg chg="add del mod">
          <ac:chgData name="JINGLUN FENG" userId="8c88b22f-d974-4aa8-8a94-0dae114e0aef" providerId="ADAL" clId="{B36E0D09-3500-4786-AF0E-01D6220D252F}" dt="2021-01-25T20:04:25.538" v="3362"/>
          <ac:spMkLst>
            <pc:docMk/>
            <pc:sldMk cId="1800561623" sldId="1086"/>
            <ac:spMk id="15" creationId="{CDAB2986-6AB6-42CF-BEE2-77D10BF8B1B1}"/>
          </ac:spMkLst>
        </pc:spChg>
        <pc:spChg chg="add mod ord">
          <ac:chgData name="JINGLUN FENG" userId="8c88b22f-d974-4aa8-8a94-0dae114e0aef" providerId="ADAL" clId="{B36E0D09-3500-4786-AF0E-01D6220D252F}" dt="2021-01-25T20:09:14.091" v="3483" actId="164"/>
          <ac:spMkLst>
            <pc:docMk/>
            <pc:sldMk cId="1800561623" sldId="1086"/>
            <ac:spMk id="17" creationId="{CF300740-7E62-4462-8DC6-2E380438A317}"/>
          </ac:spMkLst>
        </pc:spChg>
        <pc:spChg chg="add mod">
          <ac:chgData name="JINGLUN FENG" userId="8c88b22f-d974-4aa8-8a94-0dae114e0aef" providerId="ADAL" clId="{B36E0D09-3500-4786-AF0E-01D6220D252F}" dt="2021-01-25T20:09:18.816" v="3484" actId="164"/>
          <ac:spMkLst>
            <pc:docMk/>
            <pc:sldMk cId="1800561623" sldId="1086"/>
            <ac:spMk id="18" creationId="{7527A260-8ACD-4A01-8FC8-1C69911E03F5}"/>
          </ac:spMkLst>
        </pc:spChg>
        <pc:spChg chg="add mod ord">
          <ac:chgData name="JINGLUN FENG" userId="8c88b22f-d974-4aa8-8a94-0dae114e0aef" providerId="ADAL" clId="{B36E0D09-3500-4786-AF0E-01D6220D252F}" dt="2021-01-25T20:09:24.577" v="3485" actId="1076"/>
          <ac:spMkLst>
            <pc:docMk/>
            <pc:sldMk cId="1800561623" sldId="1086"/>
            <ac:spMk id="19" creationId="{2D7F7357-8FAB-4DA7-8A6B-5E92AF643C6C}"/>
          </ac:spMkLst>
        </pc:spChg>
        <pc:spChg chg="add mod">
          <ac:chgData name="JINGLUN FENG" userId="8c88b22f-d974-4aa8-8a94-0dae114e0aef" providerId="ADAL" clId="{B36E0D09-3500-4786-AF0E-01D6220D252F}" dt="2021-01-25T20:16:14.624" v="3547" actId="164"/>
          <ac:spMkLst>
            <pc:docMk/>
            <pc:sldMk cId="1800561623" sldId="1086"/>
            <ac:spMk id="25" creationId="{6D6888FE-E8CF-49D1-92A6-5EDBF53E0A91}"/>
          </ac:spMkLst>
        </pc:spChg>
        <pc:spChg chg="add mod">
          <ac:chgData name="JINGLUN FENG" userId="8c88b22f-d974-4aa8-8a94-0dae114e0aef" providerId="ADAL" clId="{B36E0D09-3500-4786-AF0E-01D6220D252F}" dt="2021-01-25T20:15:54.228" v="3544" actId="164"/>
          <ac:spMkLst>
            <pc:docMk/>
            <pc:sldMk cId="1800561623" sldId="1086"/>
            <ac:spMk id="26" creationId="{EC470CDF-33BB-4273-B04F-597A467EC8D0}"/>
          </ac:spMkLst>
        </pc:spChg>
        <pc:spChg chg="add mod">
          <ac:chgData name="JINGLUN FENG" userId="8c88b22f-d974-4aa8-8a94-0dae114e0aef" providerId="ADAL" clId="{B36E0D09-3500-4786-AF0E-01D6220D252F}" dt="2021-01-25T20:16:19.881" v="3548" actId="1076"/>
          <ac:spMkLst>
            <pc:docMk/>
            <pc:sldMk cId="1800561623" sldId="1086"/>
            <ac:spMk id="27" creationId="{CAD5C8C4-0575-41B8-A090-705CEA330D47}"/>
          </ac:spMkLst>
        </pc:spChg>
        <pc:grpChg chg="add mod ord">
          <ac:chgData name="JINGLUN FENG" userId="8c88b22f-d974-4aa8-8a94-0dae114e0aef" providerId="ADAL" clId="{B36E0D09-3500-4786-AF0E-01D6220D252F}" dt="2021-01-25T20:07:27.851" v="3469" actId="164"/>
          <ac:grpSpMkLst>
            <pc:docMk/>
            <pc:sldMk cId="1800561623" sldId="1086"/>
            <ac:grpSpMk id="16" creationId="{F07FC4A6-733D-4ED5-981F-FA673DB611DC}"/>
          </ac:grpSpMkLst>
        </pc:grpChg>
        <pc:grpChg chg="add mod ord">
          <ac:chgData name="JINGLUN FENG" userId="8c88b22f-d974-4aa8-8a94-0dae114e0aef" providerId="ADAL" clId="{B36E0D09-3500-4786-AF0E-01D6220D252F}" dt="2021-01-25T20:09:09.509" v="3482" actId="167"/>
          <ac:grpSpMkLst>
            <pc:docMk/>
            <pc:sldMk cId="1800561623" sldId="1086"/>
            <ac:grpSpMk id="20" creationId="{74A6B851-9F04-45D1-9715-7C00FD437A08}"/>
          </ac:grpSpMkLst>
        </pc:grpChg>
        <pc:grpChg chg="add mod">
          <ac:chgData name="JINGLUN FENG" userId="8c88b22f-d974-4aa8-8a94-0dae114e0aef" providerId="ADAL" clId="{B36E0D09-3500-4786-AF0E-01D6220D252F}" dt="2021-01-25T20:09:14.091" v="3483" actId="164"/>
          <ac:grpSpMkLst>
            <pc:docMk/>
            <pc:sldMk cId="1800561623" sldId="1086"/>
            <ac:grpSpMk id="21" creationId="{02C8F4CA-BC14-44FD-B47D-DBAE59A9FDAB}"/>
          </ac:grpSpMkLst>
        </pc:grpChg>
        <pc:grpChg chg="add mod">
          <ac:chgData name="JINGLUN FENG" userId="8c88b22f-d974-4aa8-8a94-0dae114e0aef" providerId="ADAL" clId="{B36E0D09-3500-4786-AF0E-01D6220D252F}" dt="2021-01-25T20:09:18.816" v="3484" actId="164"/>
          <ac:grpSpMkLst>
            <pc:docMk/>
            <pc:sldMk cId="1800561623" sldId="1086"/>
            <ac:grpSpMk id="22" creationId="{8FE08987-C1C7-4FE9-8C6E-C1ADA8EA4EC6}"/>
          </ac:grpSpMkLst>
        </pc:grpChg>
        <pc:grpChg chg="add mod">
          <ac:chgData name="JINGLUN FENG" userId="8c88b22f-d974-4aa8-8a94-0dae114e0aef" providerId="ADAL" clId="{B36E0D09-3500-4786-AF0E-01D6220D252F}" dt="2021-01-25T20:16:53.443" v="3554" actId="164"/>
          <ac:grpSpMkLst>
            <pc:docMk/>
            <pc:sldMk cId="1800561623" sldId="1086"/>
            <ac:grpSpMk id="29" creationId="{88AD9CD4-C766-43D5-8BEF-795902EAA662}"/>
          </ac:grpSpMkLst>
        </pc:grpChg>
        <pc:grpChg chg="add mod">
          <ac:chgData name="JINGLUN FENG" userId="8c88b22f-d974-4aa8-8a94-0dae114e0aef" providerId="ADAL" clId="{B36E0D09-3500-4786-AF0E-01D6220D252F}" dt="2021-01-25T20:16:53.443" v="3554" actId="164"/>
          <ac:grpSpMkLst>
            <pc:docMk/>
            <pc:sldMk cId="1800561623" sldId="1086"/>
            <ac:grpSpMk id="30" creationId="{6D6D3EB9-29CC-4BF1-9B00-23E3D1C766BF}"/>
          </ac:grpSpMkLst>
        </pc:grpChg>
        <pc:grpChg chg="add mod">
          <ac:chgData name="JINGLUN FENG" userId="8c88b22f-d974-4aa8-8a94-0dae114e0aef" providerId="ADAL" clId="{B36E0D09-3500-4786-AF0E-01D6220D252F}" dt="2021-01-25T20:16:53.443" v="3554" actId="164"/>
          <ac:grpSpMkLst>
            <pc:docMk/>
            <pc:sldMk cId="1800561623" sldId="1086"/>
            <ac:grpSpMk id="31" creationId="{9460AC58-2D97-411A-8687-AFCF9677A108}"/>
          </ac:grpSpMkLst>
        </pc:grpChg>
        <pc:grpChg chg="add mod">
          <ac:chgData name="JINGLUN FENG" userId="8c88b22f-d974-4aa8-8a94-0dae114e0aef" providerId="ADAL" clId="{B36E0D09-3500-4786-AF0E-01D6220D252F}" dt="2021-01-25T20:17:01.946" v="3556" actId="1076"/>
          <ac:grpSpMkLst>
            <pc:docMk/>
            <pc:sldMk cId="1800561623" sldId="1086"/>
            <ac:grpSpMk id="32" creationId="{5F964640-9DE6-4A7A-B5E2-60FC96FE53D7}"/>
          </ac:grpSpMkLst>
        </pc:grpChg>
        <pc:picChg chg="add mod ord">
          <ac:chgData name="JINGLUN FENG" userId="8c88b22f-d974-4aa8-8a94-0dae114e0aef" providerId="ADAL" clId="{B36E0D09-3500-4786-AF0E-01D6220D252F}" dt="2021-01-25T20:09:14.091" v="3483" actId="164"/>
          <ac:picMkLst>
            <pc:docMk/>
            <pc:sldMk cId="1800561623" sldId="1086"/>
            <ac:picMk id="2" creationId="{B9A1EA11-69BE-423A-AFF4-6FAB540BC19B}"/>
          </ac:picMkLst>
        </pc:picChg>
        <pc:picChg chg="add mod">
          <ac:chgData name="JINGLUN FENG" userId="8c88b22f-d974-4aa8-8a94-0dae114e0aef" providerId="ADAL" clId="{B36E0D09-3500-4786-AF0E-01D6220D252F}" dt="2021-01-25T20:04:35.006" v="3363" actId="164"/>
          <ac:picMkLst>
            <pc:docMk/>
            <pc:sldMk cId="1800561623" sldId="1086"/>
            <ac:picMk id="3" creationId="{2208E7D2-317C-4E6A-9459-D21085416FB5}"/>
          </ac:picMkLst>
        </pc:picChg>
        <pc:picChg chg="del">
          <ac:chgData name="JINGLUN FENG" userId="8c88b22f-d974-4aa8-8a94-0dae114e0aef" providerId="ADAL" clId="{B36E0D09-3500-4786-AF0E-01D6220D252F}" dt="2021-01-25T19:21:06.175" v="3072" actId="478"/>
          <ac:picMkLst>
            <pc:docMk/>
            <pc:sldMk cId="1800561623" sldId="1086"/>
            <ac:picMk id="4" creationId="{7A770D2C-0662-4AAB-8644-8363540557DF}"/>
          </ac:picMkLst>
        </pc:picChg>
        <pc:picChg chg="del">
          <ac:chgData name="JINGLUN FENG" userId="8c88b22f-d974-4aa8-8a94-0dae114e0aef" providerId="ADAL" clId="{B36E0D09-3500-4786-AF0E-01D6220D252F}" dt="2021-01-25T19:21:24.827" v="3093" actId="478"/>
          <ac:picMkLst>
            <pc:docMk/>
            <pc:sldMk cId="1800561623" sldId="1086"/>
            <ac:picMk id="6" creationId="{263C45FA-A5EB-4C6F-BC37-7D60D453EB32}"/>
          </ac:picMkLst>
        </pc:picChg>
        <pc:picChg chg="add del mod">
          <ac:chgData name="JINGLUN FENG" userId="8c88b22f-d974-4aa8-8a94-0dae114e0aef" providerId="ADAL" clId="{B36E0D09-3500-4786-AF0E-01D6220D252F}" dt="2021-01-25T19:43:58.369" v="3131" actId="478"/>
          <ac:picMkLst>
            <pc:docMk/>
            <pc:sldMk cId="1800561623" sldId="1086"/>
            <ac:picMk id="7" creationId="{C6EE1195-A3B5-4666-BAC6-4699F5705DBD}"/>
          </ac:picMkLst>
        </pc:picChg>
        <pc:picChg chg="add del mod">
          <ac:chgData name="JINGLUN FENG" userId="8c88b22f-d974-4aa8-8a94-0dae114e0aef" providerId="ADAL" clId="{B36E0D09-3500-4786-AF0E-01D6220D252F}" dt="2021-01-25T19:43:58.887" v="3132" actId="478"/>
          <ac:picMkLst>
            <pc:docMk/>
            <pc:sldMk cId="1800561623" sldId="1086"/>
            <ac:picMk id="8" creationId="{30266231-24E7-4374-BF0A-4CF8D2FC8A2D}"/>
          </ac:picMkLst>
        </pc:picChg>
        <pc:picChg chg="add mod">
          <ac:chgData name="JINGLUN FENG" userId="8c88b22f-d974-4aa8-8a94-0dae114e0aef" providerId="ADAL" clId="{B36E0D09-3500-4786-AF0E-01D6220D252F}" dt="2021-01-25T20:09:18.816" v="3484" actId="164"/>
          <ac:picMkLst>
            <pc:docMk/>
            <pc:sldMk cId="1800561623" sldId="1086"/>
            <ac:picMk id="9" creationId="{CA8427F5-9596-4F85-8A1E-51E050C5B29E}"/>
          </ac:picMkLst>
        </pc:picChg>
        <pc:picChg chg="del">
          <ac:chgData name="JINGLUN FENG" userId="8c88b22f-d974-4aa8-8a94-0dae114e0aef" providerId="ADAL" clId="{B36E0D09-3500-4786-AF0E-01D6220D252F}" dt="2021-01-25T19:21:25.423" v="3094" actId="478"/>
          <ac:picMkLst>
            <pc:docMk/>
            <pc:sldMk cId="1800561623" sldId="1086"/>
            <ac:picMk id="10" creationId="{98DEDC81-743C-458A-841E-ED696C516569}"/>
          </ac:picMkLst>
        </pc:picChg>
        <pc:picChg chg="add mod">
          <ac:chgData name="JINGLUN FENG" userId="8c88b22f-d974-4aa8-8a94-0dae114e0aef" providerId="ADAL" clId="{B36E0D09-3500-4786-AF0E-01D6220D252F}" dt="2021-01-25T20:16:14.624" v="3547" actId="164"/>
          <ac:picMkLst>
            <pc:docMk/>
            <pc:sldMk cId="1800561623" sldId="1086"/>
            <ac:picMk id="23" creationId="{FB1FA94B-BC8F-48FC-9CFC-0165256A94F2}"/>
          </ac:picMkLst>
        </pc:picChg>
        <pc:picChg chg="add mod ord">
          <ac:chgData name="JINGLUN FENG" userId="8c88b22f-d974-4aa8-8a94-0dae114e0aef" providerId="ADAL" clId="{B36E0D09-3500-4786-AF0E-01D6220D252F}" dt="2021-01-25T20:15:54.228" v="3544" actId="164"/>
          <ac:picMkLst>
            <pc:docMk/>
            <pc:sldMk cId="1800561623" sldId="1086"/>
            <ac:picMk id="24" creationId="{BFD3CFC8-0693-4C9B-B69D-E2474EE4152A}"/>
          </ac:picMkLst>
        </pc:picChg>
        <pc:picChg chg="add mod">
          <ac:chgData name="JINGLUN FENG" userId="8c88b22f-d974-4aa8-8a94-0dae114e0aef" providerId="ADAL" clId="{B36E0D09-3500-4786-AF0E-01D6220D252F}" dt="2021-01-25T20:15:58.494" v="3545" actId="164"/>
          <ac:picMkLst>
            <pc:docMk/>
            <pc:sldMk cId="1800561623" sldId="1086"/>
            <ac:picMk id="28" creationId="{58D7B45B-F6D7-40A8-B8E1-14AE459C6831}"/>
          </ac:picMkLst>
        </pc:picChg>
      </pc:sldChg>
      <pc:sldChg chg="addSp delSp modSp add mod modAnim">
        <pc:chgData name="JINGLUN FENG" userId="8c88b22f-d974-4aa8-8a94-0dae114e0aef" providerId="ADAL" clId="{B36E0D09-3500-4786-AF0E-01D6220D252F}" dt="2021-01-25T21:59:47.690" v="4398"/>
        <pc:sldMkLst>
          <pc:docMk/>
          <pc:sldMk cId="2271848432" sldId="1087"/>
        </pc:sldMkLst>
        <pc:spChg chg="add del mod">
          <ac:chgData name="JINGLUN FENG" userId="8c88b22f-d974-4aa8-8a94-0dae114e0aef" providerId="ADAL" clId="{B36E0D09-3500-4786-AF0E-01D6220D252F}" dt="2021-01-25T20:50:50.558" v="3665" actId="478"/>
          <ac:spMkLst>
            <pc:docMk/>
            <pc:sldMk cId="2271848432" sldId="1087"/>
            <ac:spMk id="2" creationId="{46A703E6-DD66-44D7-8B54-B429EA04D493}"/>
          </ac:spMkLst>
        </pc:spChg>
        <pc:spChg chg="add mod">
          <ac:chgData name="JINGLUN FENG" userId="8c88b22f-d974-4aa8-8a94-0dae114e0aef" providerId="ADAL" clId="{B36E0D09-3500-4786-AF0E-01D6220D252F}" dt="2021-01-25T20:59:53.680" v="3737" actId="1076"/>
          <ac:spMkLst>
            <pc:docMk/>
            <pc:sldMk cId="2271848432" sldId="1087"/>
            <ac:spMk id="3" creationId="{38C41EAD-D22A-405E-A870-A82BC5C1956B}"/>
          </ac:spMkLst>
        </pc:spChg>
        <pc:spChg chg="add del mod">
          <ac:chgData name="JINGLUN FENG" userId="8c88b22f-d974-4aa8-8a94-0dae114e0aef" providerId="ADAL" clId="{B36E0D09-3500-4786-AF0E-01D6220D252F}" dt="2021-01-25T20:48:22.190" v="3583"/>
          <ac:spMkLst>
            <pc:docMk/>
            <pc:sldMk cId="2271848432" sldId="1087"/>
            <ac:spMk id="4" creationId="{60B3547F-38E7-4BF4-9CDF-F589C7DA4CAB}"/>
          </ac:spMkLst>
        </pc:spChg>
        <pc:spChg chg="add del mod">
          <ac:chgData name="JINGLUN FENG" userId="8c88b22f-d974-4aa8-8a94-0dae114e0aef" providerId="ADAL" clId="{B36E0D09-3500-4786-AF0E-01D6220D252F}" dt="2021-01-25T20:50:48.915" v="3664" actId="478"/>
          <ac:spMkLst>
            <pc:docMk/>
            <pc:sldMk cId="2271848432" sldId="1087"/>
            <ac:spMk id="5" creationId="{8F0CD762-01AB-4E91-84BB-FA5D7EEA3265}"/>
          </ac:spMkLst>
        </pc:spChg>
        <pc:spChg chg="add mod">
          <ac:chgData name="JINGLUN FENG" userId="8c88b22f-d974-4aa8-8a94-0dae114e0aef" providerId="ADAL" clId="{B36E0D09-3500-4786-AF0E-01D6220D252F}" dt="2021-01-25T20:59:17.590" v="3728" actId="1076"/>
          <ac:spMkLst>
            <pc:docMk/>
            <pc:sldMk cId="2271848432" sldId="1087"/>
            <ac:spMk id="6" creationId="{FDA0C407-F592-430A-B66B-29A96CCC318F}"/>
          </ac:spMkLst>
        </pc:spChg>
        <pc:spChg chg="add del mod">
          <ac:chgData name="JINGLUN FENG" userId="8c88b22f-d974-4aa8-8a94-0dae114e0aef" providerId="ADAL" clId="{B36E0D09-3500-4786-AF0E-01D6220D252F}" dt="2021-01-25T21:01:57.573" v="3937"/>
          <ac:spMkLst>
            <pc:docMk/>
            <pc:sldMk cId="2271848432" sldId="1087"/>
            <ac:spMk id="9" creationId="{7F41482C-9FE8-4BAE-8D2F-D8FD6F770D05}"/>
          </ac:spMkLst>
        </pc:spChg>
        <pc:spChg chg="mod">
          <ac:chgData name="JINGLUN FENG" userId="8c88b22f-d974-4aa8-8a94-0dae114e0aef" providerId="ADAL" clId="{B36E0D09-3500-4786-AF0E-01D6220D252F}" dt="2021-01-25T21:14:08.511" v="4094" actId="20577"/>
          <ac:spMkLst>
            <pc:docMk/>
            <pc:sldMk cId="2271848432" sldId="1087"/>
            <ac:spMk id="11" creationId="{F45F1CEA-4099-46BC-92B5-05219FC7F78E}"/>
          </ac:spMkLst>
        </pc:spChg>
        <pc:spChg chg="add mod">
          <ac:chgData name="JINGLUN FENG" userId="8c88b22f-d974-4aa8-8a94-0dae114e0aef" providerId="ADAL" clId="{B36E0D09-3500-4786-AF0E-01D6220D252F}" dt="2021-01-25T21:02:31.554" v="3957" actId="1076"/>
          <ac:spMkLst>
            <pc:docMk/>
            <pc:sldMk cId="2271848432" sldId="1087"/>
            <ac:spMk id="12" creationId="{18800BC6-C7FA-4B1E-B855-854C7D052A26}"/>
          </ac:spMkLst>
        </pc:spChg>
        <pc:spChg chg="add mod">
          <ac:chgData name="JINGLUN FENG" userId="8c88b22f-d974-4aa8-8a94-0dae114e0aef" providerId="ADAL" clId="{B36E0D09-3500-4786-AF0E-01D6220D252F}" dt="2021-01-25T21:02:35.229" v="3958" actId="1076"/>
          <ac:spMkLst>
            <pc:docMk/>
            <pc:sldMk cId="2271848432" sldId="1087"/>
            <ac:spMk id="13" creationId="{F328EC6D-5852-4DEB-9936-CEF6E26B34A8}"/>
          </ac:spMkLst>
        </pc:spChg>
        <pc:spChg chg="add mod">
          <ac:chgData name="JINGLUN FENG" userId="8c88b22f-d974-4aa8-8a94-0dae114e0aef" providerId="ADAL" clId="{B36E0D09-3500-4786-AF0E-01D6220D252F}" dt="2021-01-25T21:02:31.554" v="3957" actId="1076"/>
          <ac:spMkLst>
            <pc:docMk/>
            <pc:sldMk cId="2271848432" sldId="1087"/>
            <ac:spMk id="14" creationId="{1968AE51-BF03-465D-8A4F-BDC5B8D13BD9}"/>
          </ac:spMkLst>
        </pc:spChg>
        <pc:spChg chg="add del mod">
          <ac:chgData name="JINGLUN FENG" userId="8c88b22f-d974-4aa8-8a94-0dae114e0aef" providerId="ADAL" clId="{B36E0D09-3500-4786-AF0E-01D6220D252F}" dt="2021-01-25T21:06:34.022" v="3983" actId="478"/>
          <ac:spMkLst>
            <pc:docMk/>
            <pc:sldMk cId="2271848432" sldId="1087"/>
            <ac:spMk id="16" creationId="{31D1A879-6C12-43B5-9049-BB11602ADC8E}"/>
          </ac:spMkLst>
        </pc:spChg>
        <pc:spChg chg="add mod">
          <ac:chgData name="JINGLUN FENG" userId="8c88b22f-d974-4aa8-8a94-0dae114e0aef" providerId="ADAL" clId="{B36E0D09-3500-4786-AF0E-01D6220D252F}" dt="2021-01-25T21:13:48.787" v="4088" actId="1076"/>
          <ac:spMkLst>
            <pc:docMk/>
            <pc:sldMk cId="2271848432" sldId="1087"/>
            <ac:spMk id="17" creationId="{80870D33-01B9-4D8D-BE0E-9B6E8159B1FF}"/>
          </ac:spMkLst>
        </pc:spChg>
        <pc:spChg chg="add mod">
          <ac:chgData name="JINGLUN FENG" userId="8c88b22f-d974-4aa8-8a94-0dae114e0aef" providerId="ADAL" clId="{B36E0D09-3500-4786-AF0E-01D6220D252F}" dt="2021-01-25T21:13:48.787" v="4088" actId="1076"/>
          <ac:spMkLst>
            <pc:docMk/>
            <pc:sldMk cId="2271848432" sldId="1087"/>
            <ac:spMk id="18" creationId="{EDE6D3C5-6219-4E36-86DA-A667EAB18FB9}"/>
          </ac:spMkLst>
        </pc:spChg>
        <pc:picChg chg="add mod">
          <ac:chgData name="JINGLUN FENG" userId="8c88b22f-d974-4aa8-8a94-0dae114e0aef" providerId="ADAL" clId="{B36E0D09-3500-4786-AF0E-01D6220D252F}" dt="2021-01-25T21:02:31.554" v="3957" actId="1076"/>
          <ac:picMkLst>
            <pc:docMk/>
            <pc:sldMk cId="2271848432" sldId="1087"/>
            <ac:picMk id="8" creationId="{6D96A400-199A-4CDF-969C-CF4C264FF95C}"/>
          </ac:picMkLst>
        </pc:picChg>
        <pc:picChg chg="add mod">
          <ac:chgData name="JINGLUN FENG" userId="8c88b22f-d974-4aa8-8a94-0dae114e0aef" providerId="ADAL" clId="{B36E0D09-3500-4786-AF0E-01D6220D252F}" dt="2021-01-25T21:13:57.335" v="4092" actId="1076"/>
          <ac:picMkLst>
            <pc:docMk/>
            <pc:sldMk cId="2271848432" sldId="1087"/>
            <ac:picMk id="15" creationId="{EEAD197E-2632-4123-ADC4-85CF18172C3B}"/>
          </ac:picMkLst>
        </pc:picChg>
        <pc:picChg chg="add mod">
          <ac:chgData name="JINGLUN FENG" userId="8c88b22f-d974-4aa8-8a94-0dae114e0aef" providerId="ADAL" clId="{B36E0D09-3500-4786-AF0E-01D6220D252F}" dt="2021-01-25T21:13:58.632" v="4093" actId="1076"/>
          <ac:picMkLst>
            <pc:docMk/>
            <pc:sldMk cId="2271848432" sldId="1087"/>
            <ac:picMk id="1026" creationId="{BD3CB419-BE35-49AA-AACC-0237C608E8F5}"/>
          </ac:picMkLst>
        </pc:picChg>
        <pc:cxnChg chg="add mod">
          <ac:chgData name="JINGLUN FENG" userId="8c88b22f-d974-4aa8-8a94-0dae114e0aef" providerId="ADAL" clId="{B36E0D09-3500-4786-AF0E-01D6220D252F}" dt="2021-01-25T21:02:31.554" v="3957" actId="1076"/>
          <ac:cxnSpMkLst>
            <pc:docMk/>
            <pc:sldMk cId="2271848432" sldId="1087"/>
            <ac:cxnSpMk id="10" creationId="{863F6769-D9B8-4D2A-BB7C-3DF31F96FAD9}"/>
          </ac:cxnSpMkLst>
        </pc:cxnChg>
      </pc:sldChg>
      <pc:sldChg chg="addSp delSp modSp new del mod">
        <pc:chgData name="JINGLUN FENG" userId="8c88b22f-d974-4aa8-8a94-0dae114e0aef" providerId="ADAL" clId="{B36E0D09-3500-4786-AF0E-01D6220D252F}" dt="2021-01-26T01:29:05.475" v="6463" actId="47"/>
        <pc:sldMkLst>
          <pc:docMk/>
          <pc:sldMk cId="2354178667" sldId="1088"/>
        </pc:sldMkLst>
        <pc:spChg chg="add mod">
          <ac:chgData name="JINGLUN FENG" userId="8c88b22f-d974-4aa8-8a94-0dae114e0aef" providerId="ADAL" clId="{B36E0D09-3500-4786-AF0E-01D6220D252F}" dt="2021-01-25T20:24:20.027" v="3565" actId="1076"/>
          <ac:spMkLst>
            <pc:docMk/>
            <pc:sldMk cId="2354178667" sldId="1088"/>
            <ac:spMk id="4" creationId="{2B9DB365-DFC1-4A7D-BD5B-218E523AC91E}"/>
          </ac:spMkLst>
        </pc:spChg>
        <pc:spChg chg="add mod">
          <ac:chgData name="JINGLUN FENG" userId="8c88b22f-d974-4aa8-8a94-0dae114e0aef" providerId="ADAL" clId="{B36E0D09-3500-4786-AF0E-01D6220D252F}" dt="2021-01-25T23:48:34.349" v="5934" actId="1076"/>
          <ac:spMkLst>
            <pc:docMk/>
            <pc:sldMk cId="2354178667" sldId="1088"/>
            <ac:spMk id="5" creationId="{2CAE7A68-1692-4820-A5EE-ED39D50F881A}"/>
          </ac:spMkLst>
        </pc:spChg>
        <pc:spChg chg="add del mod">
          <ac:chgData name="JINGLUN FENG" userId="8c88b22f-d974-4aa8-8a94-0dae114e0aef" providerId="ADAL" clId="{B36E0D09-3500-4786-AF0E-01D6220D252F}" dt="2021-01-25T20:32:29.573" v="3569"/>
          <ac:spMkLst>
            <pc:docMk/>
            <pc:sldMk cId="2354178667" sldId="1088"/>
            <ac:spMk id="6" creationId="{7837ED51-374C-4667-821F-37AB63912FC4}"/>
          </ac:spMkLst>
        </pc:spChg>
        <pc:spChg chg="add del mod">
          <ac:chgData name="JINGLUN FENG" userId="8c88b22f-d974-4aa8-8a94-0dae114e0aef" providerId="ADAL" clId="{B36E0D09-3500-4786-AF0E-01D6220D252F}" dt="2021-01-25T23:48:36.258" v="5935" actId="478"/>
          <ac:spMkLst>
            <pc:docMk/>
            <pc:sldMk cId="2354178667" sldId="1088"/>
            <ac:spMk id="7" creationId="{D6576C85-93F4-405B-9A9F-3BE9C0DA94F8}"/>
          </ac:spMkLst>
        </pc:spChg>
        <pc:spChg chg="add del mod">
          <ac:chgData name="JINGLUN FENG" userId="8c88b22f-d974-4aa8-8a94-0dae114e0aef" providerId="ADAL" clId="{B36E0D09-3500-4786-AF0E-01D6220D252F}" dt="2021-01-25T20:47:39.072" v="3575" actId="478"/>
          <ac:spMkLst>
            <pc:docMk/>
            <pc:sldMk cId="2354178667" sldId="1088"/>
            <ac:spMk id="8" creationId="{48DB0CB1-2F51-4B98-8E43-92A9A4960CD7}"/>
          </ac:spMkLst>
        </pc:spChg>
        <pc:spChg chg="add del mod">
          <ac:chgData name="JINGLUN FENG" userId="8c88b22f-d974-4aa8-8a94-0dae114e0aef" providerId="ADAL" clId="{B36E0D09-3500-4786-AF0E-01D6220D252F}" dt="2021-01-25T20:47:46.426" v="3579" actId="21"/>
          <ac:spMkLst>
            <pc:docMk/>
            <pc:sldMk cId="2354178667" sldId="1088"/>
            <ac:spMk id="9" creationId="{76611FC5-5A16-4411-981A-5E2B9DBD5C4D}"/>
          </ac:spMkLst>
        </pc:spChg>
        <pc:picChg chg="add mod">
          <ac:chgData name="JINGLUN FENG" userId="8c88b22f-d974-4aa8-8a94-0dae114e0aef" providerId="ADAL" clId="{B36E0D09-3500-4786-AF0E-01D6220D252F}" dt="2021-01-25T20:23:58.962" v="3563" actId="1076"/>
          <ac:picMkLst>
            <pc:docMk/>
            <pc:sldMk cId="2354178667" sldId="1088"/>
            <ac:picMk id="3" creationId="{6635F527-3142-4DDD-B2AB-55893624BB50}"/>
          </ac:picMkLst>
        </pc:picChg>
      </pc:sldChg>
      <pc:sldChg chg="modSp add mod modNotesTx">
        <pc:chgData name="JINGLUN FENG" userId="8c88b22f-d974-4aa8-8a94-0dae114e0aef" providerId="ADAL" clId="{B36E0D09-3500-4786-AF0E-01D6220D252F}" dt="2021-01-26T16:13:20.607" v="8056" actId="6549"/>
        <pc:sldMkLst>
          <pc:docMk/>
          <pc:sldMk cId="112761142" sldId="1089"/>
        </pc:sldMkLst>
        <pc:spChg chg="mod">
          <ac:chgData name="JINGLUN FENG" userId="8c88b22f-d974-4aa8-8a94-0dae114e0aef" providerId="ADAL" clId="{B36E0D09-3500-4786-AF0E-01D6220D252F}" dt="2021-01-26T15:47:23.458" v="7933" actId="313"/>
          <ac:spMkLst>
            <pc:docMk/>
            <pc:sldMk cId="112761142" sldId="1089"/>
            <ac:spMk id="20483" creationId="{EF86FF4C-6D12-4BAA-AB51-80C0C4EA2474}"/>
          </ac:spMkLst>
        </pc:spChg>
      </pc:sldChg>
      <pc:sldChg chg="addSp delSp modSp add mod modAnim">
        <pc:chgData name="JINGLUN FENG" userId="8c88b22f-d974-4aa8-8a94-0dae114e0aef" providerId="ADAL" clId="{B36E0D09-3500-4786-AF0E-01D6220D252F}" dt="2021-01-29T19:56:53.493" v="9547" actId="20577"/>
        <pc:sldMkLst>
          <pc:docMk/>
          <pc:sldMk cId="188240278" sldId="1090"/>
        </pc:sldMkLst>
        <pc:spChg chg="mod">
          <ac:chgData name="JINGLUN FENG" userId="8c88b22f-d974-4aa8-8a94-0dae114e0aef" providerId="ADAL" clId="{B36E0D09-3500-4786-AF0E-01D6220D252F}" dt="2021-01-25T22:18:57.473" v="4692"/>
          <ac:spMkLst>
            <pc:docMk/>
            <pc:sldMk cId="188240278" sldId="1090"/>
            <ac:spMk id="6" creationId="{74AD7334-3D5A-4527-B31D-EB0B236D9995}"/>
          </ac:spMkLst>
        </pc:spChg>
        <pc:spChg chg="mod">
          <ac:chgData name="JINGLUN FENG" userId="8c88b22f-d974-4aa8-8a94-0dae114e0aef" providerId="ADAL" clId="{B36E0D09-3500-4786-AF0E-01D6220D252F}" dt="2021-01-25T21:21:30.738" v="4140" actId="207"/>
          <ac:spMkLst>
            <pc:docMk/>
            <pc:sldMk cId="188240278" sldId="1090"/>
            <ac:spMk id="7" creationId="{EDA3311E-4E9D-40E0-9DA0-A7F73FC62E27}"/>
          </ac:spMkLst>
        </pc:spChg>
        <pc:spChg chg="del mod">
          <ac:chgData name="JINGLUN FENG" userId="8c88b22f-d974-4aa8-8a94-0dae114e0aef" providerId="ADAL" clId="{B36E0D09-3500-4786-AF0E-01D6220D252F}" dt="2021-01-25T21:21:47.362" v="4143" actId="478"/>
          <ac:spMkLst>
            <pc:docMk/>
            <pc:sldMk cId="188240278" sldId="1090"/>
            <ac:spMk id="8" creationId="{34E894C2-FE00-40A3-8932-92A00FFF2CE6}"/>
          </ac:spMkLst>
        </pc:spChg>
        <pc:spChg chg="mod">
          <ac:chgData name="JINGLUN FENG" userId="8c88b22f-d974-4aa8-8a94-0dae114e0aef" providerId="ADAL" clId="{B36E0D09-3500-4786-AF0E-01D6220D252F}" dt="2021-01-26T15:43:57.528" v="7879" actId="313"/>
          <ac:spMkLst>
            <pc:docMk/>
            <pc:sldMk cId="188240278" sldId="1090"/>
            <ac:spMk id="10" creationId="{9D6BFD09-96B6-4C6D-95CF-532310F95ED2}"/>
          </ac:spMkLst>
        </pc:spChg>
        <pc:spChg chg="mod">
          <ac:chgData name="JINGLUN FENG" userId="8c88b22f-d974-4aa8-8a94-0dae114e0aef" providerId="ADAL" clId="{B36E0D09-3500-4786-AF0E-01D6220D252F}" dt="2021-01-29T19:56:53.493" v="9547" actId="20577"/>
          <ac:spMkLst>
            <pc:docMk/>
            <pc:sldMk cId="188240278" sldId="1090"/>
            <ac:spMk id="11" creationId="{E2EC3158-E78D-49D7-821A-FB5B0E0AE8EF}"/>
          </ac:spMkLst>
        </pc:spChg>
        <pc:spChg chg="mod">
          <ac:chgData name="JINGLUN FENG" userId="8c88b22f-d974-4aa8-8a94-0dae114e0aef" providerId="ADAL" clId="{B36E0D09-3500-4786-AF0E-01D6220D252F}" dt="2021-01-25T21:21:30.738" v="4140" actId="207"/>
          <ac:spMkLst>
            <pc:docMk/>
            <pc:sldMk cId="188240278" sldId="1090"/>
            <ac:spMk id="12" creationId="{8E44BCBE-7F49-40A7-848A-3AE1607EF29D}"/>
          </ac:spMkLst>
        </pc:spChg>
        <pc:spChg chg="mod">
          <ac:chgData name="JINGLUN FENG" userId="8c88b22f-d974-4aa8-8a94-0dae114e0aef" providerId="ADAL" clId="{B36E0D09-3500-4786-AF0E-01D6220D252F}" dt="2021-01-25T22:18:57.473" v="4692"/>
          <ac:spMkLst>
            <pc:docMk/>
            <pc:sldMk cId="188240278" sldId="1090"/>
            <ac:spMk id="13" creationId="{B5479F59-E2C9-4551-8249-41C2742B4221}"/>
          </ac:spMkLst>
        </pc:spChg>
        <pc:spChg chg="mod">
          <ac:chgData name="JINGLUN FENG" userId="8c88b22f-d974-4aa8-8a94-0dae114e0aef" providerId="ADAL" clId="{B36E0D09-3500-4786-AF0E-01D6220D252F}" dt="2021-01-25T22:18:57.473" v="4692"/>
          <ac:spMkLst>
            <pc:docMk/>
            <pc:sldMk cId="188240278" sldId="1090"/>
            <ac:spMk id="14" creationId="{C88EEF13-9384-40CD-8D02-0A0BFDFBBE5A}"/>
          </ac:spMkLst>
        </pc:spChg>
        <pc:spChg chg="mod">
          <ac:chgData name="JINGLUN FENG" userId="8c88b22f-d974-4aa8-8a94-0dae114e0aef" providerId="ADAL" clId="{B36E0D09-3500-4786-AF0E-01D6220D252F}" dt="2021-01-26T15:45:21.386" v="7904" actId="313"/>
          <ac:spMkLst>
            <pc:docMk/>
            <pc:sldMk cId="188240278" sldId="1090"/>
            <ac:spMk id="15" creationId="{AD3CF47E-A353-4D32-9D3D-C3D16A6A634D}"/>
          </ac:spMkLst>
        </pc:spChg>
        <pc:spChg chg="mod">
          <ac:chgData name="JINGLUN FENG" userId="8c88b22f-d974-4aa8-8a94-0dae114e0aef" providerId="ADAL" clId="{B36E0D09-3500-4786-AF0E-01D6220D252F}" dt="2021-01-26T15:48:56.832" v="7954" actId="313"/>
          <ac:spMkLst>
            <pc:docMk/>
            <pc:sldMk cId="188240278" sldId="1090"/>
            <ac:spMk id="16" creationId="{11C283F8-129D-463B-80CF-D082FD4C2117}"/>
          </ac:spMkLst>
        </pc:spChg>
        <pc:spChg chg="mod">
          <ac:chgData name="JINGLUN FENG" userId="8c88b22f-d974-4aa8-8a94-0dae114e0aef" providerId="ADAL" clId="{B36E0D09-3500-4786-AF0E-01D6220D252F}" dt="2021-01-26T15:46:25.931" v="7923" actId="313"/>
          <ac:spMkLst>
            <pc:docMk/>
            <pc:sldMk cId="188240278" sldId="1090"/>
            <ac:spMk id="17" creationId="{93393017-7187-47D6-BA5E-FB63E1D78DF6}"/>
          </ac:spMkLst>
        </pc:spChg>
        <pc:spChg chg="add mod">
          <ac:chgData name="JINGLUN FENG" userId="8c88b22f-d974-4aa8-8a94-0dae114e0aef" providerId="ADAL" clId="{B36E0D09-3500-4786-AF0E-01D6220D252F}" dt="2021-01-26T04:01:48.374" v="6887" actId="20577"/>
          <ac:spMkLst>
            <pc:docMk/>
            <pc:sldMk cId="188240278" sldId="1090"/>
            <ac:spMk id="30" creationId="{56893F9C-93D7-42E1-934D-A23E88D1DA47}"/>
          </ac:spMkLst>
        </pc:spChg>
        <pc:spChg chg="mod">
          <ac:chgData name="JINGLUN FENG" userId="8c88b22f-d974-4aa8-8a94-0dae114e0aef" providerId="ADAL" clId="{B36E0D09-3500-4786-AF0E-01D6220D252F}" dt="2021-01-26T15:48:08.996" v="7948" actId="313"/>
          <ac:spMkLst>
            <pc:docMk/>
            <pc:sldMk cId="188240278" sldId="1090"/>
            <ac:spMk id="55" creationId="{A34A9ADB-C1BC-452A-B5AE-37FF0E0C520D}"/>
          </ac:spMkLst>
        </pc:spChg>
        <pc:spChg chg="mod">
          <ac:chgData name="JINGLUN FENG" userId="8c88b22f-d974-4aa8-8a94-0dae114e0aef" providerId="ADAL" clId="{B36E0D09-3500-4786-AF0E-01D6220D252F}" dt="2021-01-26T15:43:57.111" v="7878" actId="313"/>
          <ac:spMkLst>
            <pc:docMk/>
            <pc:sldMk cId="188240278" sldId="1090"/>
            <ac:spMk id="34820" creationId="{6E51EF29-FAF6-4CC5-B92F-3B3C726F6697}"/>
          </ac:spMkLst>
        </pc:spChg>
        <pc:picChg chg="del">
          <ac:chgData name="JINGLUN FENG" userId="8c88b22f-d974-4aa8-8a94-0dae114e0aef" providerId="ADAL" clId="{B36E0D09-3500-4786-AF0E-01D6220D252F}" dt="2021-01-25T21:39:56.358" v="4147" actId="21"/>
          <ac:picMkLst>
            <pc:docMk/>
            <pc:sldMk cId="188240278" sldId="1090"/>
            <ac:picMk id="2" creationId="{CC75ED87-A34C-4304-8242-47059DD4CE23}"/>
          </ac:picMkLst>
        </pc:picChg>
        <pc:cxnChg chg="mod">
          <ac:chgData name="JINGLUN FENG" userId="8c88b22f-d974-4aa8-8a94-0dae114e0aef" providerId="ADAL" clId="{B36E0D09-3500-4786-AF0E-01D6220D252F}" dt="2021-01-25T21:21:47.362" v="4143" actId="478"/>
          <ac:cxnSpMkLst>
            <pc:docMk/>
            <pc:sldMk cId="188240278" sldId="1090"/>
            <ac:cxnSpMk id="21" creationId="{F46E3A4E-20A0-41FE-BEF4-735FC89B4619}"/>
          </ac:cxnSpMkLst>
        </pc:cxnChg>
      </pc:sldChg>
      <pc:sldChg chg="add modAnim">
        <pc:chgData name="JINGLUN FENG" userId="8c88b22f-d974-4aa8-8a94-0dae114e0aef" providerId="ADAL" clId="{B36E0D09-3500-4786-AF0E-01D6220D252F}" dt="2021-01-25T22:17:37.429" v="4681"/>
        <pc:sldMkLst>
          <pc:docMk/>
          <pc:sldMk cId="2049462768" sldId="1091"/>
        </pc:sldMkLst>
      </pc:sldChg>
      <pc:sldChg chg="modSp add mod modNotesTx">
        <pc:chgData name="JINGLUN FENG" userId="8c88b22f-d974-4aa8-8a94-0dae114e0aef" providerId="ADAL" clId="{B36E0D09-3500-4786-AF0E-01D6220D252F}" dt="2021-01-26T16:13:31.445" v="8059" actId="6549"/>
        <pc:sldMkLst>
          <pc:docMk/>
          <pc:sldMk cId="461724971" sldId="1092"/>
        </pc:sldMkLst>
        <pc:spChg chg="mod">
          <ac:chgData name="JINGLUN FENG" userId="8c88b22f-d974-4aa8-8a94-0dae114e0aef" providerId="ADAL" clId="{B36E0D09-3500-4786-AF0E-01D6220D252F}" dt="2021-01-26T15:47:24.619" v="7935" actId="313"/>
          <ac:spMkLst>
            <pc:docMk/>
            <pc:sldMk cId="461724971" sldId="1092"/>
            <ac:spMk id="20483" creationId="{EF86FF4C-6D12-4BAA-AB51-80C0C4EA2474}"/>
          </ac:spMkLst>
        </pc:spChg>
      </pc:sldChg>
      <pc:sldChg chg="addSp modSp add mod modAnim">
        <pc:chgData name="JINGLUN FENG" userId="8c88b22f-d974-4aa8-8a94-0dae114e0aef" providerId="ADAL" clId="{B36E0D09-3500-4786-AF0E-01D6220D252F}" dt="2021-01-29T19:56:58.294" v="9548" actId="20577"/>
        <pc:sldMkLst>
          <pc:docMk/>
          <pc:sldMk cId="3760602178" sldId="1093"/>
        </pc:sldMkLst>
        <pc:spChg chg="mod">
          <ac:chgData name="JINGLUN FENG" userId="8c88b22f-d974-4aa8-8a94-0dae114e0aef" providerId="ADAL" clId="{B36E0D09-3500-4786-AF0E-01D6220D252F}" dt="2021-01-26T15:44:04.602" v="7883" actId="313"/>
          <ac:spMkLst>
            <pc:docMk/>
            <pc:sldMk cId="3760602178" sldId="1093"/>
            <ac:spMk id="10" creationId="{9D6BFD09-96B6-4C6D-95CF-532310F95ED2}"/>
          </ac:spMkLst>
        </pc:spChg>
        <pc:spChg chg="mod">
          <ac:chgData name="JINGLUN FENG" userId="8c88b22f-d974-4aa8-8a94-0dae114e0aef" providerId="ADAL" clId="{B36E0D09-3500-4786-AF0E-01D6220D252F}" dt="2021-01-29T19:56:58.294" v="9548" actId="20577"/>
          <ac:spMkLst>
            <pc:docMk/>
            <pc:sldMk cId="3760602178" sldId="1093"/>
            <ac:spMk id="11" creationId="{E2EC3158-E78D-49D7-821A-FB5B0E0AE8EF}"/>
          </ac:spMkLst>
        </pc:spChg>
        <pc:spChg chg="mod">
          <ac:chgData name="JINGLUN FENG" userId="8c88b22f-d974-4aa8-8a94-0dae114e0aef" providerId="ADAL" clId="{B36E0D09-3500-4786-AF0E-01D6220D252F}" dt="2021-01-26T15:45:21.934" v="7906" actId="313"/>
          <ac:spMkLst>
            <pc:docMk/>
            <pc:sldMk cId="3760602178" sldId="1093"/>
            <ac:spMk id="15" creationId="{AD3CF47E-A353-4D32-9D3D-C3D16A6A634D}"/>
          </ac:spMkLst>
        </pc:spChg>
        <pc:spChg chg="mod">
          <ac:chgData name="JINGLUN FENG" userId="8c88b22f-d974-4aa8-8a94-0dae114e0aef" providerId="ADAL" clId="{B36E0D09-3500-4786-AF0E-01D6220D252F}" dt="2021-01-26T15:48:57.686" v="7955" actId="313"/>
          <ac:spMkLst>
            <pc:docMk/>
            <pc:sldMk cId="3760602178" sldId="1093"/>
            <ac:spMk id="16" creationId="{11C283F8-129D-463B-80CF-D082FD4C2117}"/>
          </ac:spMkLst>
        </pc:spChg>
        <pc:spChg chg="mod">
          <ac:chgData name="JINGLUN FENG" userId="8c88b22f-d974-4aa8-8a94-0dae114e0aef" providerId="ADAL" clId="{B36E0D09-3500-4786-AF0E-01D6220D252F}" dt="2021-01-26T15:46:29.516" v="7925" actId="313"/>
          <ac:spMkLst>
            <pc:docMk/>
            <pc:sldMk cId="3760602178" sldId="1093"/>
            <ac:spMk id="17" creationId="{93393017-7187-47D6-BA5E-FB63E1D78DF6}"/>
          </ac:spMkLst>
        </pc:spChg>
        <pc:spChg chg="mod">
          <ac:chgData name="JINGLUN FENG" userId="8c88b22f-d974-4aa8-8a94-0dae114e0aef" providerId="ADAL" clId="{B36E0D09-3500-4786-AF0E-01D6220D252F}" dt="2021-01-26T04:07:12.056" v="6973" actId="20577"/>
          <ac:spMkLst>
            <pc:docMk/>
            <pc:sldMk cId="3760602178" sldId="1093"/>
            <ac:spMk id="30" creationId="{56893F9C-93D7-42E1-934D-A23E88D1DA47}"/>
          </ac:spMkLst>
        </pc:spChg>
        <pc:spChg chg="add mod">
          <ac:chgData name="JINGLUN FENG" userId="8c88b22f-d974-4aa8-8a94-0dae114e0aef" providerId="ADAL" clId="{B36E0D09-3500-4786-AF0E-01D6220D252F}" dt="2021-01-25T22:19:26.189" v="4694" actId="1076"/>
          <ac:spMkLst>
            <pc:docMk/>
            <pc:sldMk cId="3760602178" sldId="1093"/>
            <ac:spMk id="31" creationId="{B3A6318B-756C-4D5F-845F-D3C53C47D6AB}"/>
          </ac:spMkLst>
        </pc:spChg>
        <pc:spChg chg="add mod">
          <ac:chgData name="JINGLUN FENG" userId="8c88b22f-d974-4aa8-8a94-0dae114e0aef" providerId="ADAL" clId="{B36E0D09-3500-4786-AF0E-01D6220D252F}" dt="2021-01-25T22:19:26.189" v="4694" actId="1076"/>
          <ac:spMkLst>
            <pc:docMk/>
            <pc:sldMk cId="3760602178" sldId="1093"/>
            <ac:spMk id="32" creationId="{C54E01AC-F130-4FA2-85CE-8325ADC946AD}"/>
          </ac:spMkLst>
        </pc:spChg>
        <pc:spChg chg="add mod">
          <ac:chgData name="JINGLUN FENG" userId="8c88b22f-d974-4aa8-8a94-0dae114e0aef" providerId="ADAL" clId="{B36E0D09-3500-4786-AF0E-01D6220D252F}" dt="2021-01-25T22:19:26.189" v="4694" actId="1076"/>
          <ac:spMkLst>
            <pc:docMk/>
            <pc:sldMk cId="3760602178" sldId="1093"/>
            <ac:spMk id="33" creationId="{26DB25D9-C1DB-4565-AD5A-12828F7DBA86}"/>
          </ac:spMkLst>
        </pc:spChg>
        <pc:spChg chg="mod">
          <ac:chgData name="JINGLUN FENG" userId="8c88b22f-d974-4aa8-8a94-0dae114e0aef" providerId="ADAL" clId="{B36E0D09-3500-4786-AF0E-01D6220D252F}" dt="2021-01-26T15:48:10.834" v="7949" actId="313"/>
          <ac:spMkLst>
            <pc:docMk/>
            <pc:sldMk cId="3760602178" sldId="1093"/>
            <ac:spMk id="55" creationId="{A34A9ADB-C1BC-452A-B5AE-37FF0E0C520D}"/>
          </ac:spMkLst>
        </pc:spChg>
        <pc:spChg chg="mod">
          <ac:chgData name="JINGLUN FENG" userId="8c88b22f-d974-4aa8-8a94-0dae114e0aef" providerId="ADAL" clId="{B36E0D09-3500-4786-AF0E-01D6220D252F}" dt="2021-01-26T15:44:04.212" v="7882" actId="313"/>
          <ac:spMkLst>
            <pc:docMk/>
            <pc:sldMk cId="3760602178" sldId="1093"/>
            <ac:spMk id="34820" creationId="{6E51EF29-FAF6-4CC5-B92F-3B3C726F6697}"/>
          </ac:spMkLst>
        </pc:spChg>
      </pc:sldChg>
      <pc:sldChg chg="addSp delSp modSp add mod">
        <pc:chgData name="JINGLUN FENG" userId="8c88b22f-d974-4aa8-8a94-0dae114e0aef" providerId="ADAL" clId="{B36E0D09-3500-4786-AF0E-01D6220D252F}" dt="2021-01-26T04:52:18.440" v="7865" actId="207"/>
        <pc:sldMkLst>
          <pc:docMk/>
          <pc:sldMk cId="3409299420" sldId="1094"/>
        </pc:sldMkLst>
        <pc:spChg chg="add del mod">
          <ac:chgData name="JINGLUN FENG" userId="8c88b22f-d974-4aa8-8a94-0dae114e0aef" providerId="ADAL" clId="{B36E0D09-3500-4786-AF0E-01D6220D252F}" dt="2021-01-26T04:50:46.760" v="7812" actId="478"/>
          <ac:spMkLst>
            <pc:docMk/>
            <pc:sldMk cId="3409299420" sldId="1094"/>
            <ac:spMk id="2" creationId="{E9334167-9514-4AA5-8DEE-B0FA45B2549F}"/>
          </ac:spMkLst>
        </pc:spChg>
        <pc:spChg chg="add mod">
          <ac:chgData name="JINGLUN FENG" userId="8c88b22f-d974-4aa8-8a94-0dae114e0aef" providerId="ADAL" clId="{B36E0D09-3500-4786-AF0E-01D6220D252F}" dt="2021-01-26T04:51:29.250" v="7834" actId="1035"/>
          <ac:spMkLst>
            <pc:docMk/>
            <pc:sldMk cId="3409299420" sldId="1094"/>
            <ac:spMk id="4" creationId="{F4A43A8C-7473-4F9C-93B0-95ACAB289511}"/>
          </ac:spMkLst>
        </pc:spChg>
        <pc:spChg chg="add mod">
          <ac:chgData name="JINGLUN FENG" userId="8c88b22f-d974-4aa8-8a94-0dae114e0aef" providerId="ADAL" clId="{B36E0D09-3500-4786-AF0E-01D6220D252F}" dt="2021-01-26T04:52:18.440" v="7865" actId="207"/>
          <ac:spMkLst>
            <pc:docMk/>
            <pc:sldMk cId="3409299420" sldId="1094"/>
            <ac:spMk id="6" creationId="{C6452C7C-2530-46C5-AB4C-FAF76E21D33A}"/>
          </ac:spMkLst>
        </pc:spChg>
        <pc:spChg chg="mod">
          <ac:chgData name="JINGLUN FENG" userId="8c88b22f-d974-4aa8-8a94-0dae114e0aef" providerId="ADAL" clId="{B36E0D09-3500-4786-AF0E-01D6220D252F}" dt="2021-01-25T22:24:44.928" v="4908" actId="27636"/>
          <ac:spMkLst>
            <pc:docMk/>
            <pc:sldMk cId="3409299420" sldId="1094"/>
            <ac:spMk id="20" creationId="{AAEE63AE-D5A1-44F2-BE2D-BBC894567ACD}"/>
          </ac:spMkLst>
        </pc:spChg>
        <pc:picChg chg="mod">
          <ac:chgData name="JINGLUN FENG" userId="8c88b22f-d974-4aa8-8a94-0dae114e0aef" providerId="ADAL" clId="{B36E0D09-3500-4786-AF0E-01D6220D252F}" dt="2021-01-26T04:48:46.006" v="7786" actId="1076"/>
          <ac:picMkLst>
            <pc:docMk/>
            <pc:sldMk cId="3409299420" sldId="1094"/>
            <ac:picMk id="3" creationId="{B77FE91C-6100-40B7-9367-87953B719BE8}"/>
          </ac:picMkLst>
        </pc:picChg>
      </pc:sldChg>
      <pc:sldChg chg="new del">
        <pc:chgData name="JINGLUN FENG" userId="8c88b22f-d974-4aa8-8a94-0dae114e0aef" providerId="ADAL" clId="{B36E0D09-3500-4786-AF0E-01D6220D252F}" dt="2021-01-25T22:30:54.893" v="4944" actId="47"/>
        <pc:sldMkLst>
          <pc:docMk/>
          <pc:sldMk cId="1542166150" sldId="1095"/>
        </pc:sldMkLst>
      </pc:sldChg>
      <pc:sldChg chg="modSp add mod modNotesTx">
        <pc:chgData name="JINGLUN FENG" userId="8c88b22f-d974-4aa8-8a94-0dae114e0aef" providerId="ADAL" clId="{B36E0D09-3500-4786-AF0E-01D6220D252F}" dt="2021-01-26T16:13:45.993" v="8064" actId="6549"/>
        <pc:sldMkLst>
          <pc:docMk/>
          <pc:sldMk cId="3853848962" sldId="1095"/>
        </pc:sldMkLst>
        <pc:spChg chg="mod">
          <ac:chgData name="JINGLUN FENG" userId="8c88b22f-d974-4aa8-8a94-0dae114e0aef" providerId="ADAL" clId="{B36E0D09-3500-4786-AF0E-01D6220D252F}" dt="2021-01-26T15:47:26.809" v="7938" actId="313"/>
          <ac:spMkLst>
            <pc:docMk/>
            <pc:sldMk cId="3853848962" sldId="1095"/>
            <ac:spMk id="20483" creationId="{EF86FF4C-6D12-4BAA-AB51-80C0C4EA2474}"/>
          </ac:spMkLst>
        </pc:spChg>
      </pc:sldChg>
      <pc:sldChg chg="modSp add mod">
        <pc:chgData name="JINGLUN FENG" userId="8c88b22f-d974-4aa8-8a94-0dae114e0aef" providerId="ADAL" clId="{B36E0D09-3500-4786-AF0E-01D6220D252F}" dt="2021-01-29T19:57:04.263" v="9549" actId="20577"/>
        <pc:sldMkLst>
          <pc:docMk/>
          <pc:sldMk cId="2555816908" sldId="1096"/>
        </pc:sldMkLst>
        <pc:spChg chg="mod">
          <ac:chgData name="JINGLUN FENG" userId="8c88b22f-d974-4aa8-8a94-0dae114e0aef" providerId="ADAL" clId="{B36E0D09-3500-4786-AF0E-01D6220D252F}" dt="2021-01-26T15:44:07.971" v="7888" actId="313"/>
          <ac:spMkLst>
            <pc:docMk/>
            <pc:sldMk cId="2555816908" sldId="1096"/>
            <ac:spMk id="10" creationId="{9D6BFD09-96B6-4C6D-95CF-532310F95ED2}"/>
          </ac:spMkLst>
        </pc:spChg>
        <pc:spChg chg="mod">
          <ac:chgData name="JINGLUN FENG" userId="8c88b22f-d974-4aa8-8a94-0dae114e0aef" providerId="ADAL" clId="{B36E0D09-3500-4786-AF0E-01D6220D252F}" dt="2021-01-29T19:57:04.263" v="9549" actId="20577"/>
          <ac:spMkLst>
            <pc:docMk/>
            <pc:sldMk cId="2555816908" sldId="1096"/>
            <ac:spMk id="11" creationId="{E2EC3158-E78D-49D7-821A-FB5B0E0AE8EF}"/>
          </ac:spMkLst>
        </pc:spChg>
        <pc:spChg chg="mod">
          <ac:chgData name="JINGLUN FENG" userId="8c88b22f-d974-4aa8-8a94-0dae114e0aef" providerId="ADAL" clId="{B36E0D09-3500-4786-AF0E-01D6220D252F}" dt="2021-01-26T15:45:23.127" v="7909" actId="313"/>
          <ac:spMkLst>
            <pc:docMk/>
            <pc:sldMk cId="2555816908" sldId="1096"/>
            <ac:spMk id="15" creationId="{AD3CF47E-A353-4D32-9D3D-C3D16A6A634D}"/>
          </ac:spMkLst>
        </pc:spChg>
        <pc:spChg chg="mod">
          <ac:chgData name="JINGLUN FENG" userId="8c88b22f-d974-4aa8-8a94-0dae114e0aef" providerId="ADAL" clId="{B36E0D09-3500-4786-AF0E-01D6220D252F}" dt="2021-01-26T15:48:58.595" v="7956" actId="313"/>
          <ac:spMkLst>
            <pc:docMk/>
            <pc:sldMk cId="2555816908" sldId="1096"/>
            <ac:spMk id="16" creationId="{11C283F8-129D-463B-80CF-D082FD4C2117}"/>
          </ac:spMkLst>
        </pc:spChg>
        <pc:spChg chg="mod">
          <ac:chgData name="JINGLUN FENG" userId="8c88b22f-d974-4aa8-8a94-0dae114e0aef" providerId="ADAL" clId="{B36E0D09-3500-4786-AF0E-01D6220D252F}" dt="2021-01-26T15:46:35.595" v="7927" actId="313"/>
          <ac:spMkLst>
            <pc:docMk/>
            <pc:sldMk cId="2555816908" sldId="1096"/>
            <ac:spMk id="17" creationId="{93393017-7187-47D6-BA5E-FB63E1D78DF6}"/>
          </ac:spMkLst>
        </pc:spChg>
        <pc:spChg chg="mod">
          <ac:chgData name="JINGLUN FENG" userId="8c88b22f-d974-4aa8-8a94-0dae114e0aef" providerId="ADAL" clId="{B36E0D09-3500-4786-AF0E-01D6220D252F}" dt="2021-01-26T04:08:28.060" v="7004" actId="20577"/>
          <ac:spMkLst>
            <pc:docMk/>
            <pc:sldMk cId="2555816908" sldId="1096"/>
            <ac:spMk id="30" creationId="{56893F9C-93D7-42E1-934D-A23E88D1DA47}"/>
          </ac:spMkLst>
        </pc:spChg>
        <pc:spChg chg="mod">
          <ac:chgData name="JINGLUN FENG" userId="8c88b22f-d974-4aa8-8a94-0dae114e0aef" providerId="ADAL" clId="{B36E0D09-3500-4786-AF0E-01D6220D252F}" dt="2021-01-26T15:48:13.992" v="7950" actId="313"/>
          <ac:spMkLst>
            <pc:docMk/>
            <pc:sldMk cId="2555816908" sldId="1096"/>
            <ac:spMk id="55" creationId="{A34A9ADB-C1BC-452A-B5AE-37FF0E0C520D}"/>
          </ac:spMkLst>
        </pc:spChg>
        <pc:spChg chg="mod">
          <ac:chgData name="JINGLUN FENG" userId="8c88b22f-d974-4aa8-8a94-0dae114e0aef" providerId="ADAL" clId="{B36E0D09-3500-4786-AF0E-01D6220D252F}" dt="2021-01-26T15:44:07.603" v="7887" actId="313"/>
          <ac:spMkLst>
            <pc:docMk/>
            <pc:sldMk cId="2555816908" sldId="1096"/>
            <ac:spMk id="34820" creationId="{6E51EF29-FAF6-4CC5-B92F-3B3C726F6697}"/>
          </ac:spMkLst>
        </pc:spChg>
      </pc:sldChg>
      <pc:sldChg chg="add del">
        <pc:chgData name="JINGLUN FENG" userId="8c88b22f-d974-4aa8-8a94-0dae114e0aef" providerId="ADAL" clId="{B36E0D09-3500-4786-AF0E-01D6220D252F}" dt="2021-01-25T22:39:03.508" v="5110" actId="47"/>
        <pc:sldMkLst>
          <pc:docMk/>
          <pc:sldMk cId="3758062773" sldId="1096"/>
        </pc:sldMkLst>
      </pc:sldChg>
      <pc:sldChg chg="addSp delSp modSp add mod modAnim">
        <pc:chgData name="JINGLUN FENG" userId="8c88b22f-d974-4aa8-8a94-0dae114e0aef" providerId="ADAL" clId="{B36E0D09-3500-4786-AF0E-01D6220D252F}" dt="2021-01-26T04:10:55.091" v="7057" actId="20577"/>
        <pc:sldMkLst>
          <pc:docMk/>
          <pc:sldMk cId="1811872627" sldId="1097"/>
        </pc:sldMkLst>
        <pc:spChg chg="mod">
          <ac:chgData name="JINGLUN FENG" userId="8c88b22f-d974-4aa8-8a94-0dae114e0aef" providerId="ADAL" clId="{B36E0D09-3500-4786-AF0E-01D6220D252F}" dt="2021-01-25T22:41:26.880" v="5193" actId="20577"/>
          <ac:spMkLst>
            <pc:docMk/>
            <pc:sldMk cId="1811872627" sldId="1097"/>
            <ac:spMk id="4" creationId="{94F47A90-CE87-436C-9235-659A14E42C6E}"/>
          </ac:spMkLst>
        </pc:spChg>
        <pc:spChg chg="del">
          <ac:chgData name="JINGLUN FENG" userId="8c88b22f-d974-4aa8-8a94-0dae114e0aef" providerId="ADAL" clId="{B36E0D09-3500-4786-AF0E-01D6220D252F}" dt="2021-01-25T23:06:49.444" v="5194" actId="478"/>
          <ac:spMkLst>
            <pc:docMk/>
            <pc:sldMk cId="1811872627" sldId="1097"/>
            <ac:spMk id="8" creationId="{04400017-4282-4207-8923-B0C033DD111F}"/>
          </ac:spMkLst>
        </pc:spChg>
        <pc:spChg chg="del">
          <ac:chgData name="JINGLUN FENG" userId="8c88b22f-d974-4aa8-8a94-0dae114e0aef" providerId="ADAL" clId="{B36E0D09-3500-4786-AF0E-01D6220D252F}" dt="2021-01-25T23:06:49.444" v="5194" actId="478"/>
          <ac:spMkLst>
            <pc:docMk/>
            <pc:sldMk cId="1811872627" sldId="1097"/>
            <ac:spMk id="10" creationId="{0F7C7398-8CCB-4852-93A4-0C66DCF26558}"/>
          </ac:spMkLst>
        </pc:spChg>
        <pc:spChg chg="mod">
          <ac:chgData name="JINGLUN FENG" userId="8c88b22f-d974-4aa8-8a94-0dae114e0aef" providerId="ADAL" clId="{B36E0D09-3500-4786-AF0E-01D6220D252F}" dt="2021-01-25T23:20:12.605" v="5538" actId="20577"/>
          <ac:spMkLst>
            <pc:docMk/>
            <pc:sldMk cId="1811872627" sldId="1097"/>
            <ac:spMk id="11" creationId="{3F16C7F8-C11F-461F-A2AC-7F5795F8CB0F}"/>
          </ac:spMkLst>
        </pc:spChg>
        <pc:spChg chg="mod">
          <ac:chgData name="JINGLUN FENG" userId="8c88b22f-d974-4aa8-8a94-0dae114e0aef" providerId="ADAL" clId="{B36E0D09-3500-4786-AF0E-01D6220D252F}" dt="2021-01-25T23:32:45.476" v="5668" actId="1076"/>
          <ac:spMkLst>
            <pc:docMk/>
            <pc:sldMk cId="1811872627" sldId="1097"/>
            <ac:spMk id="15" creationId="{9128C4DE-F6E4-4506-9508-149706FC3C7F}"/>
          </ac:spMkLst>
        </pc:spChg>
        <pc:spChg chg="del">
          <ac:chgData name="JINGLUN FENG" userId="8c88b22f-d974-4aa8-8a94-0dae114e0aef" providerId="ADAL" clId="{B36E0D09-3500-4786-AF0E-01D6220D252F}" dt="2021-01-25T23:06:54.063" v="5195" actId="478"/>
          <ac:spMkLst>
            <pc:docMk/>
            <pc:sldMk cId="1811872627" sldId="1097"/>
            <ac:spMk id="16" creationId="{87CACAF6-7FF5-4043-B365-A4E54D577A81}"/>
          </ac:spMkLst>
        </pc:spChg>
        <pc:spChg chg="add mod topLvl">
          <ac:chgData name="JINGLUN FENG" userId="8c88b22f-d974-4aa8-8a94-0dae114e0aef" providerId="ADAL" clId="{B36E0D09-3500-4786-AF0E-01D6220D252F}" dt="2021-01-26T04:10:17.228" v="7036" actId="14100"/>
          <ac:spMkLst>
            <pc:docMk/>
            <pc:sldMk cId="1811872627" sldId="1097"/>
            <ac:spMk id="18" creationId="{F23DAB3B-D930-46DD-B96C-76B50D799C76}"/>
          </ac:spMkLst>
        </pc:spChg>
        <pc:spChg chg="add mod">
          <ac:chgData name="JINGLUN FENG" userId="8c88b22f-d974-4aa8-8a94-0dae114e0aef" providerId="ADAL" clId="{B36E0D09-3500-4786-AF0E-01D6220D252F}" dt="2021-01-25T23:32:24.184" v="5666" actId="1076"/>
          <ac:spMkLst>
            <pc:docMk/>
            <pc:sldMk cId="1811872627" sldId="1097"/>
            <ac:spMk id="29" creationId="{596D4E40-9DD0-41E0-ACD1-177FBE9D9703}"/>
          </ac:spMkLst>
        </pc:spChg>
        <pc:spChg chg="add mod">
          <ac:chgData name="JINGLUN FENG" userId="8c88b22f-d974-4aa8-8a94-0dae114e0aef" providerId="ADAL" clId="{B36E0D09-3500-4786-AF0E-01D6220D252F}" dt="2021-01-25T23:32:24.184" v="5666" actId="1076"/>
          <ac:spMkLst>
            <pc:docMk/>
            <pc:sldMk cId="1811872627" sldId="1097"/>
            <ac:spMk id="31" creationId="{B314E2F3-A470-41F3-8C20-9C747A945CC4}"/>
          </ac:spMkLst>
        </pc:spChg>
        <pc:spChg chg="add mod topLvl">
          <ac:chgData name="JINGLUN FENG" userId="8c88b22f-d974-4aa8-8a94-0dae114e0aef" providerId="ADAL" clId="{B36E0D09-3500-4786-AF0E-01D6220D252F}" dt="2021-01-26T04:10:55.091" v="7057" actId="20577"/>
          <ac:spMkLst>
            <pc:docMk/>
            <pc:sldMk cId="1811872627" sldId="1097"/>
            <ac:spMk id="33" creationId="{AD8408B8-4CA9-4632-8AE5-C7F92AAA6457}"/>
          </ac:spMkLst>
        </pc:spChg>
        <pc:grpChg chg="add del mod">
          <ac:chgData name="JINGLUN FENG" userId="8c88b22f-d974-4aa8-8a94-0dae114e0aef" providerId="ADAL" clId="{B36E0D09-3500-4786-AF0E-01D6220D252F}" dt="2021-01-26T03:54:33.239" v="6661" actId="165"/>
          <ac:grpSpMkLst>
            <pc:docMk/>
            <pc:sldMk cId="1811872627" sldId="1097"/>
            <ac:grpSpMk id="54" creationId="{27376482-058F-4B7A-82D1-69FF02FBE556}"/>
          </ac:grpSpMkLst>
        </pc:grpChg>
        <pc:grpChg chg="add mod">
          <ac:chgData name="JINGLUN FENG" userId="8c88b22f-d974-4aa8-8a94-0dae114e0aef" providerId="ADAL" clId="{B36E0D09-3500-4786-AF0E-01D6220D252F}" dt="2021-01-26T04:10:17.228" v="7036" actId="14100"/>
          <ac:grpSpMkLst>
            <pc:docMk/>
            <pc:sldMk cId="1811872627" sldId="1097"/>
            <ac:grpSpMk id="57" creationId="{0A0D6BFA-F7C8-4469-BE50-F3D01A578574}"/>
          </ac:grpSpMkLst>
        </pc:grpChg>
        <pc:picChg chg="add mod">
          <ac:chgData name="JINGLUN FENG" userId="8c88b22f-d974-4aa8-8a94-0dae114e0aef" providerId="ADAL" clId="{B36E0D09-3500-4786-AF0E-01D6220D252F}" dt="2021-01-25T23:32:24.184" v="5666" actId="1076"/>
          <ac:picMkLst>
            <pc:docMk/>
            <pc:sldMk cId="1811872627" sldId="1097"/>
            <ac:picMk id="3" creationId="{2199D838-269D-4117-9758-46085EFF4D18}"/>
          </ac:picMkLst>
        </pc:picChg>
        <pc:picChg chg="add mod">
          <ac:chgData name="JINGLUN FENG" userId="8c88b22f-d974-4aa8-8a94-0dae114e0aef" providerId="ADAL" clId="{B36E0D09-3500-4786-AF0E-01D6220D252F}" dt="2021-01-25T23:32:24.184" v="5666" actId="1076"/>
          <ac:picMkLst>
            <pc:docMk/>
            <pc:sldMk cId="1811872627" sldId="1097"/>
            <ac:picMk id="6" creationId="{925538B5-472C-4BAC-ADBF-CA7CF335482B}"/>
          </ac:picMkLst>
        </pc:picChg>
        <pc:picChg chg="add mod topLvl">
          <ac:chgData name="JINGLUN FENG" userId="8c88b22f-d974-4aa8-8a94-0dae114e0aef" providerId="ADAL" clId="{B36E0D09-3500-4786-AF0E-01D6220D252F}" dt="2021-01-26T04:10:17.228" v="7036" actId="14100"/>
          <ac:picMkLst>
            <pc:docMk/>
            <pc:sldMk cId="1811872627" sldId="1097"/>
            <ac:picMk id="9" creationId="{AAE58B29-BC5D-4E62-A8A8-3EA2FD6E9825}"/>
          </ac:picMkLst>
        </pc:picChg>
        <pc:picChg chg="add del mod">
          <ac:chgData name="JINGLUN FENG" userId="8c88b22f-d974-4aa8-8a94-0dae114e0aef" providerId="ADAL" clId="{B36E0D09-3500-4786-AF0E-01D6220D252F}" dt="2021-01-26T03:54:00.035" v="6650" actId="478"/>
          <ac:picMkLst>
            <pc:docMk/>
            <pc:sldMk cId="1811872627" sldId="1097"/>
            <ac:picMk id="17" creationId="{EFA16A9F-534D-4F3C-89EB-9ACBE96B8273}"/>
          </ac:picMkLst>
        </pc:picChg>
        <pc:picChg chg="del">
          <ac:chgData name="JINGLUN FENG" userId="8c88b22f-d974-4aa8-8a94-0dae114e0aef" providerId="ADAL" clId="{B36E0D09-3500-4786-AF0E-01D6220D252F}" dt="2021-01-25T23:06:54.063" v="5195" actId="478"/>
          <ac:picMkLst>
            <pc:docMk/>
            <pc:sldMk cId="1811872627" sldId="1097"/>
            <ac:picMk id="19" creationId="{48495008-DC8F-4EE8-AE5B-2B15AEDB50D4}"/>
          </ac:picMkLst>
        </pc:picChg>
        <pc:picChg chg="add mod">
          <ac:chgData name="JINGLUN FENG" userId="8c88b22f-d974-4aa8-8a94-0dae114e0aef" providerId="ADAL" clId="{B36E0D09-3500-4786-AF0E-01D6220D252F}" dt="2021-01-25T23:32:26.973" v="5667" actId="1076"/>
          <ac:picMkLst>
            <pc:docMk/>
            <pc:sldMk cId="1811872627" sldId="1097"/>
            <ac:picMk id="20" creationId="{C3F36E95-6BBF-4E1A-90EB-B7225ADF6F07}"/>
          </ac:picMkLst>
        </pc:picChg>
        <pc:picChg chg="del">
          <ac:chgData name="JINGLUN FENG" userId="8c88b22f-d974-4aa8-8a94-0dae114e0aef" providerId="ADAL" clId="{B36E0D09-3500-4786-AF0E-01D6220D252F}" dt="2021-01-25T23:06:49.444" v="5194" actId="478"/>
          <ac:picMkLst>
            <pc:docMk/>
            <pc:sldMk cId="1811872627" sldId="1097"/>
            <ac:picMk id="21" creationId="{B75AB157-2869-48B6-A850-BC0727E99A98}"/>
          </ac:picMkLst>
        </pc:picChg>
        <pc:picChg chg="del">
          <ac:chgData name="JINGLUN FENG" userId="8c88b22f-d974-4aa8-8a94-0dae114e0aef" providerId="ADAL" clId="{B36E0D09-3500-4786-AF0E-01D6220D252F}" dt="2021-01-25T23:06:49.444" v="5194" actId="478"/>
          <ac:picMkLst>
            <pc:docMk/>
            <pc:sldMk cId="1811872627" sldId="1097"/>
            <ac:picMk id="22" creationId="{3DC9E421-A25F-4914-8F30-B01951680032}"/>
          </ac:picMkLst>
        </pc:picChg>
        <pc:picChg chg="add mod">
          <ac:chgData name="JINGLUN FENG" userId="8c88b22f-d974-4aa8-8a94-0dae114e0aef" providerId="ADAL" clId="{B36E0D09-3500-4786-AF0E-01D6220D252F}" dt="2021-01-25T23:32:24.184" v="5666" actId="1076"/>
          <ac:picMkLst>
            <pc:docMk/>
            <pc:sldMk cId="1811872627" sldId="1097"/>
            <ac:picMk id="25" creationId="{17877A8C-C1D0-46E2-81A4-B20F8E1C7385}"/>
          </ac:picMkLst>
        </pc:picChg>
        <pc:picChg chg="del">
          <ac:chgData name="JINGLUN FENG" userId="8c88b22f-d974-4aa8-8a94-0dae114e0aef" providerId="ADAL" clId="{B36E0D09-3500-4786-AF0E-01D6220D252F}" dt="2021-01-25T23:06:54.063" v="5195" actId="478"/>
          <ac:picMkLst>
            <pc:docMk/>
            <pc:sldMk cId="1811872627" sldId="1097"/>
            <ac:picMk id="26" creationId="{C48DDDA4-D7BC-4B1B-93F2-B99629E1B757}"/>
          </ac:picMkLst>
        </pc:picChg>
        <pc:picChg chg="del">
          <ac:chgData name="JINGLUN FENG" userId="8c88b22f-d974-4aa8-8a94-0dae114e0aef" providerId="ADAL" clId="{B36E0D09-3500-4786-AF0E-01D6220D252F}" dt="2021-01-25T23:06:54.063" v="5195" actId="478"/>
          <ac:picMkLst>
            <pc:docMk/>
            <pc:sldMk cId="1811872627" sldId="1097"/>
            <ac:picMk id="27" creationId="{45F448E8-0667-469D-99B1-C2BC8DAB30F4}"/>
          </ac:picMkLst>
        </pc:picChg>
        <pc:picChg chg="add mod">
          <ac:chgData name="JINGLUN FENG" userId="8c88b22f-d974-4aa8-8a94-0dae114e0aef" providerId="ADAL" clId="{B36E0D09-3500-4786-AF0E-01D6220D252F}" dt="2021-01-26T04:10:17.228" v="7036" actId="14100"/>
          <ac:picMkLst>
            <pc:docMk/>
            <pc:sldMk cId="1811872627" sldId="1097"/>
            <ac:picMk id="56" creationId="{B204C4BF-ABC0-4A35-9ACD-67FC7889CE10}"/>
          </ac:picMkLst>
        </pc:picChg>
        <pc:cxnChg chg="del">
          <ac:chgData name="JINGLUN FENG" userId="8c88b22f-d974-4aa8-8a94-0dae114e0aef" providerId="ADAL" clId="{B36E0D09-3500-4786-AF0E-01D6220D252F}" dt="2021-01-25T23:06:49.444" v="5194" actId="478"/>
          <ac:cxnSpMkLst>
            <pc:docMk/>
            <pc:sldMk cId="1811872627" sldId="1097"/>
            <ac:cxnSpMk id="23" creationId="{2596E394-A5A3-4233-BE75-8686320567BF}"/>
          </ac:cxnSpMkLst>
        </pc:cxnChg>
        <pc:cxnChg chg="del">
          <ac:chgData name="JINGLUN FENG" userId="8c88b22f-d974-4aa8-8a94-0dae114e0aef" providerId="ADAL" clId="{B36E0D09-3500-4786-AF0E-01D6220D252F}" dt="2021-01-25T23:06:49.444" v="5194" actId="478"/>
          <ac:cxnSpMkLst>
            <pc:docMk/>
            <pc:sldMk cId="1811872627" sldId="1097"/>
            <ac:cxnSpMk id="24" creationId="{3D0F9531-7F91-4B4F-BA5A-627EBC74A037}"/>
          </ac:cxnSpMkLst>
        </pc:cxnChg>
        <pc:cxnChg chg="del">
          <ac:chgData name="JINGLUN FENG" userId="8c88b22f-d974-4aa8-8a94-0dae114e0aef" providerId="ADAL" clId="{B36E0D09-3500-4786-AF0E-01D6220D252F}" dt="2021-01-25T23:06:54.063" v="5195" actId="478"/>
          <ac:cxnSpMkLst>
            <pc:docMk/>
            <pc:sldMk cId="1811872627" sldId="1097"/>
            <ac:cxnSpMk id="28" creationId="{307CB4AC-8C55-440D-9AF9-B85D5FDD4E06}"/>
          </ac:cxnSpMkLst>
        </pc:cxnChg>
        <pc:cxnChg chg="del">
          <ac:chgData name="JINGLUN FENG" userId="8c88b22f-d974-4aa8-8a94-0dae114e0aef" providerId="ADAL" clId="{B36E0D09-3500-4786-AF0E-01D6220D252F}" dt="2021-01-25T23:06:54.063" v="5195" actId="478"/>
          <ac:cxnSpMkLst>
            <pc:docMk/>
            <pc:sldMk cId="1811872627" sldId="1097"/>
            <ac:cxnSpMk id="30" creationId="{29708D94-C6AA-4315-BB08-27A9C2447EF8}"/>
          </ac:cxnSpMkLst>
        </pc:cxnChg>
        <pc:cxnChg chg="add del mod">
          <ac:chgData name="JINGLUN FENG" userId="8c88b22f-d974-4aa8-8a94-0dae114e0aef" providerId="ADAL" clId="{B36E0D09-3500-4786-AF0E-01D6220D252F}" dt="2021-01-25T23:35:17.898" v="5755" actId="478"/>
          <ac:cxnSpMkLst>
            <pc:docMk/>
            <pc:sldMk cId="1811872627" sldId="1097"/>
            <ac:cxnSpMk id="32" creationId="{51FAD8BD-AC7A-4E0C-BCF1-C46A6891492E}"/>
          </ac:cxnSpMkLst>
        </pc:cxnChg>
        <pc:cxnChg chg="add del mod">
          <ac:chgData name="JINGLUN FENG" userId="8c88b22f-d974-4aa8-8a94-0dae114e0aef" providerId="ADAL" clId="{B36E0D09-3500-4786-AF0E-01D6220D252F}" dt="2021-01-25T23:36:38.871" v="5776" actId="478"/>
          <ac:cxnSpMkLst>
            <pc:docMk/>
            <pc:sldMk cId="1811872627" sldId="1097"/>
            <ac:cxnSpMk id="39" creationId="{F47D80E0-FB55-48F7-9378-7C3ECE2BA95E}"/>
          </ac:cxnSpMkLst>
        </pc:cxnChg>
        <pc:cxnChg chg="add del mod topLvl">
          <ac:chgData name="JINGLUN FENG" userId="8c88b22f-d974-4aa8-8a94-0dae114e0aef" providerId="ADAL" clId="{B36E0D09-3500-4786-AF0E-01D6220D252F}" dt="2021-01-26T04:10:17.228" v="7036" actId="14100"/>
          <ac:cxnSpMkLst>
            <pc:docMk/>
            <pc:sldMk cId="1811872627" sldId="1097"/>
            <ac:cxnSpMk id="53" creationId="{D512FE17-687E-4E7A-9E29-26A938CB68A9}"/>
          </ac:cxnSpMkLst>
        </pc:cxnChg>
      </pc:sldChg>
      <pc:sldChg chg="addSp delSp modSp add mod modAnim">
        <pc:chgData name="JINGLUN FENG" userId="8c88b22f-d974-4aa8-8a94-0dae114e0aef" providerId="ADAL" clId="{B36E0D09-3500-4786-AF0E-01D6220D252F}" dt="2021-01-25T23:53:42.175" v="6012" actId="207"/>
        <pc:sldMkLst>
          <pc:docMk/>
          <pc:sldMk cId="2083761731" sldId="1098"/>
        </pc:sldMkLst>
        <pc:spChg chg="add mod">
          <ac:chgData name="JINGLUN FENG" userId="8c88b22f-d974-4aa8-8a94-0dae114e0aef" providerId="ADAL" clId="{B36E0D09-3500-4786-AF0E-01D6220D252F}" dt="2021-01-25T23:51:35.518" v="5980" actId="1076"/>
          <ac:spMkLst>
            <pc:docMk/>
            <pc:sldMk cId="2083761731" sldId="1098"/>
            <ac:spMk id="2" creationId="{9B4BEEA5-9153-4A1A-BB13-15CFE46AD5AD}"/>
          </ac:spMkLst>
        </pc:spChg>
        <pc:spChg chg="mod">
          <ac:chgData name="JINGLUN FENG" userId="8c88b22f-d974-4aa8-8a94-0dae114e0aef" providerId="ADAL" clId="{B36E0D09-3500-4786-AF0E-01D6220D252F}" dt="2021-01-25T23:44:10.100" v="5904"/>
          <ac:spMkLst>
            <pc:docMk/>
            <pc:sldMk cId="2083761731" sldId="1098"/>
            <ac:spMk id="4" creationId="{94F47A90-CE87-436C-9235-659A14E42C6E}"/>
          </ac:spMkLst>
        </pc:spChg>
        <pc:spChg chg="del">
          <ac:chgData name="JINGLUN FENG" userId="8c88b22f-d974-4aa8-8a94-0dae114e0aef" providerId="ADAL" clId="{B36E0D09-3500-4786-AF0E-01D6220D252F}" dt="2021-01-25T23:44:26.047" v="5906" actId="478"/>
          <ac:spMkLst>
            <pc:docMk/>
            <pc:sldMk cId="2083761731" sldId="1098"/>
            <ac:spMk id="11" creationId="{3F16C7F8-C11F-461F-A2AC-7F5795F8CB0F}"/>
          </ac:spMkLst>
        </pc:spChg>
        <pc:spChg chg="del">
          <ac:chgData name="JINGLUN FENG" userId="8c88b22f-d974-4aa8-8a94-0dae114e0aef" providerId="ADAL" clId="{B36E0D09-3500-4786-AF0E-01D6220D252F}" dt="2021-01-25T23:44:22.224" v="5905" actId="478"/>
          <ac:spMkLst>
            <pc:docMk/>
            <pc:sldMk cId="2083761731" sldId="1098"/>
            <ac:spMk id="15" creationId="{9128C4DE-F6E4-4506-9508-149706FC3C7F}"/>
          </ac:spMkLst>
        </pc:spChg>
        <pc:spChg chg="mod">
          <ac:chgData name="JINGLUN FENG" userId="8c88b22f-d974-4aa8-8a94-0dae114e0aef" providerId="ADAL" clId="{B36E0D09-3500-4786-AF0E-01D6220D252F}" dt="2021-01-25T23:51:47.477" v="5985" actId="14100"/>
          <ac:spMkLst>
            <pc:docMk/>
            <pc:sldMk cId="2083761731" sldId="1098"/>
            <ac:spMk id="27" creationId="{7F0A0FA4-31D3-4EC1-92D5-BE3E5FF06F60}"/>
          </ac:spMkLst>
        </pc:spChg>
        <pc:spChg chg="del">
          <ac:chgData name="JINGLUN FENG" userId="8c88b22f-d974-4aa8-8a94-0dae114e0aef" providerId="ADAL" clId="{B36E0D09-3500-4786-AF0E-01D6220D252F}" dt="2021-01-25T23:44:22.224" v="5905" actId="478"/>
          <ac:spMkLst>
            <pc:docMk/>
            <pc:sldMk cId="2083761731" sldId="1098"/>
            <ac:spMk id="29" creationId="{596D4E40-9DD0-41E0-ACD1-177FBE9D9703}"/>
          </ac:spMkLst>
        </pc:spChg>
        <pc:spChg chg="del">
          <ac:chgData name="JINGLUN FENG" userId="8c88b22f-d974-4aa8-8a94-0dae114e0aef" providerId="ADAL" clId="{B36E0D09-3500-4786-AF0E-01D6220D252F}" dt="2021-01-25T23:44:22.224" v="5905" actId="478"/>
          <ac:spMkLst>
            <pc:docMk/>
            <pc:sldMk cId="2083761731" sldId="1098"/>
            <ac:spMk id="31" creationId="{B314E2F3-A470-41F3-8C20-9C747A945CC4}"/>
          </ac:spMkLst>
        </pc:spChg>
        <pc:spChg chg="add mod">
          <ac:chgData name="JINGLUN FENG" userId="8c88b22f-d974-4aa8-8a94-0dae114e0aef" providerId="ADAL" clId="{B36E0D09-3500-4786-AF0E-01D6220D252F}" dt="2021-01-25T23:53:42.175" v="6012" actId="207"/>
          <ac:spMkLst>
            <pc:docMk/>
            <pc:sldMk cId="2083761731" sldId="1098"/>
            <ac:spMk id="32" creationId="{57121BDE-B57C-440A-B77F-238BA8880105}"/>
          </ac:spMkLst>
        </pc:spChg>
        <pc:grpChg chg="add mod">
          <ac:chgData name="JINGLUN FENG" userId="8c88b22f-d974-4aa8-8a94-0dae114e0aef" providerId="ADAL" clId="{B36E0D09-3500-4786-AF0E-01D6220D252F}" dt="2021-01-25T23:51:42.824" v="5984" actId="14100"/>
          <ac:grpSpMkLst>
            <pc:docMk/>
            <pc:sldMk cId="2083761731" sldId="1098"/>
            <ac:grpSpMk id="21" creationId="{E96DFED1-5212-4C88-B1E9-7B3F24A90785}"/>
          </ac:grpSpMkLst>
        </pc:grpChg>
        <pc:grpChg chg="del">
          <ac:chgData name="JINGLUN FENG" userId="8c88b22f-d974-4aa8-8a94-0dae114e0aef" providerId="ADAL" clId="{B36E0D09-3500-4786-AF0E-01D6220D252F}" dt="2021-01-25T23:44:22.224" v="5905" actId="478"/>
          <ac:grpSpMkLst>
            <pc:docMk/>
            <pc:sldMk cId="2083761731" sldId="1098"/>
            <ac:grpSpMk id="54" creationId="{27376482-058F-4B7A-82D1-69FF02FBE556}"/>
          </ac:grpSpMkLst>
        </pc:grpChg>
        <pc:picChg chg="del">
          <ac:chgData name="JINGLUN FENG" userId="8c88b22f-d974-4aa8-8a94-0dae114e0aef" providerId="ADAL" clId="{B36E0D09-3500-4786-AF0E-01D6220D252F}" dt="2021-01-25T23:44:22.224" v="5905" actId="478"/>
          <ac:picMkLst>
            <pc:docMk/>
            <pc:sldMk cId="2083761731" sldId="1098"/>
            <ac:picMk id="3" creationId="{2199D838-269D-4117-9758-46085EFF4D18}"/>
          </ac:picMkLst>
        </pc:picChg>
        <pc:picChg chg="del">
          <ac:chgData name="JINGLUN FENG" userId="8c88b22f-d974-4aa8-8a94-0dae114e0aef" providerId="ADAL" clId="{B36E0D09-3500-4786-AF0E-01D6220D252F}" dt="2021-01-25T23:44:22.224" v="5905" actId="478"/>
          <ac:picMkLst>
            <pc:docMk/>
            <pc:sldMk cId="2083761731" sldId="1098"/>
            <ac:picMk id="6" creationId="{925538B5-472C-4BAC-ADBF-CA7CF335482B}"/>
          </ac:picMkLst>
        </pc:picChg>
        <pc:picChg chg="add mod">
          <ac:chgData name="JINGLUN FENG" userId="8c88b22f-d974-4aa8-8a94-0dae114e0aef" providerId="ADAL" clId="{B36E0D09-3500-4786-AF0E-01D6220D252F}" dt="2021-01-25T23:51:32.062" v="5979" actId="1076"/>
          <ac:picMkLst>
            <pc:docMk/>
            <pc:sldMk cId="2083761731" sldId="1098"/>
            <ac:picMk id="19" creationId="{5445F234-AF80-433A-91FC-284768F7309C}"/>
          </ac:picMkLst>
        </pc:picChg>
        <pc:picChg chg="del">
          <ac:chgData name="JINGLUN FENG" userId="8c88b22f-d974-4aa8-8a94-0dae114e0aef" providerId="ADAL" clId="{B36E0D09-3500-4786-AF0E-01D6220D252F}" dt="2021-01-25T23:44:22.224" v="5905" actId="478"/>
          <ac:picMkLst>
            <pc:docMk/>
            <pc:sldMk cId="2083761731" sldId="1098"/>
            <ac:picMk id="20" creationId="{C3F36E95-6BBF-4E1A-90EB-B7225ADF6F07}"/>
          </ac:picMkLst>
        </pc:picChg>
        <pc:picChg chg="mod">
          <ac:chgData name="JINGLUN FENG" userId="8c88b22f-d974-4aa8-8a94-0dae114e0aef" providerId="ADAL" clId="{B36E0D09-3500-4786-AF0E-01D6220D252F}" dt="2021-01-25T23:50:48.789" v="5961"/>
          <ac:picMkLst>
            <pc:docMk/>
            <pc:sldMk cId="2083761731" sldId="1098"/>
            <ac:picMk id="22" creationId="{4CE6C23C-D1A5-4469-8D72-5C0E3CD73343}"/>
          </ac:picMkLst>
        </pc:picChg>
        <pc:picChg chg="mod">
          <ac:chgData name="JINGLUN FENG" userId="8c88b22f-d974-4aa8-8a94-0dae114e0aef" providerId="ADAL" clId="{B36E0D09-3500-4786-AF0E-01D6220D252F}" dt="2021-01-25T23:51:52.890" v="5987" actId="1076"/>
          <ac:picMkLst>
            <pc:docMk/>
            <pc:sldMk cId="2083761731" sldId="1098"/>
            <ac:picMk id="23" creationId="{04CED63D-5155-42AA-8D75-471C6D62EDC0}"/>
          </ac:picMkLst>
        </pc:picChg>
        <pc:picChg chg="del">
          <ac:chgData name="JINGLUN FENG" userId="8c88b22f-d974-4aa8-8a94-0dae114e0aef" providerId="ADAL" clId="{B36E0D09-3500-4786-AF0E-01D6220D252F}" dt="2021-01-25T23:44:22.224" v="5905" actId="478"/>
          <ac:picMkLst>
            <pc:docMk/>
            <pc:sldMk cId="2083761731" sldId="1098"/>
            <ac:picMk id="25" creationId="{17877A8C-C1D0-46E2-81A4-B20F8E1C7385}"/>
          </ac:picMkLst>
        </pc:picChg>
        <pc:picChg chg="mod">
          <ac:chgData name="JINGLUN FENG" userId="8c88b22f-d974-4aa8-8a94-0dae114e0aef" providerId="ADAL" clId="{B36E0D09-3500-4786-AF0E-01D6220D252F}" dt="2021-01-25T23:50:48.789" v="5961"/>
          <ac:picMkLst>
            <pc:docMk/>
            <pc:sldMk cId="2083761731" sldId="1098"/>
            <ac:picMk id="26" creationId="{C6E63599-8C40-4A2B-807C-478D648E0FDF}"/>
          </ac:picMkLst>
        </pc:picChg>
        <pc:cxnChg chg="mod">
          <ac:chgData name="JINGLUN FENG" userId="8c88b22f-d974-4aa8-8a94-0dae114e0aef" providerId="ADAL" clId="{B36E0D09-3500-4786-AF0E-01D6220D252F}" dt="2021-01-25T23:51:47.477" v="5985" actId="14100"/>
          <ac:cxnSpMkLst>
            <pc:docMk/>
            <pc:sldMk cId="2083761731" sldId="1098"/>
            <ac:cxnSpMk id="24" creationId="{DC5EA835-DC63-449A-8652-BAA170396B06}"/>
          </ac:cxnSpMkLst>
        </pc:cxnChg>
        <pc:cxnChg chg="mod">
          <ac:chgData name="JINGLUN FENG" userId="8c88b22f-d974-4aa8-8a94-0dae114e0aef" providerId="ADAL" clId="{B36E0D09-3500-4786-AF0E-01D6220D252F}" dt="2021-01-25T23:51:47.477" v="5985" actId="14100"/>
          <ac:cxnSpMkLst>
            <pc:docMk/>
            <pc:sldMk cId="2083761731" sldId="1098"/>
            <ac:cxnSpMk id="28" creationId="{1A9A6E27-2A48-46D0-84EB-14C881BA0D00}"/>
          </ac:cxnSpMkLst>
        </pc:cxnChg>
        <pc:cxnChg chg="mod">
          <ac:chgData name="JINGLUN FENG" userId="8c88b22f-d974-4aa8-8a94-0dae114e0aef" providerId="ADAL" clId="{B36E0D09-3500-4786-AF0E-01D6220D252F}" dt="2021-01-25T23:51:52.890" v="5987" actId="1076"/>
          <ac:cxnSpMkLst>
            <pc:docMk/>
            <pc:sldMk cId="2083761731" sldId="1098"/>
            <ac:cxnSpMk id="30" creationId="{8EFCD725-52BD-4117-9DFF-027CC360C77D}"/>
          </ac:cxnSpMkLst>
        </pc:cxnChg>
      </pc:sldChg>
      <pc:sldChg chg="addSp delSp modSp add mod">
        <pc:chgData name="JINGLUN FENG" userId="8c88b22f-d974-4aa8-8a94-0dae114e0aef" providerId="ADAL" clId="{B36E0D09-3500-4786-AF0E-01D6220D252F}" dt="2021-01-25T23:55:18.291" v="6061" actId="207"/>
        <pc:sldMkLst>
          <pc:docMk/>
          <pc:sldMk cId="2047383554" sldId="1099"/>
        </pc:sldMkLst>
        <pc:spChg chg="del">
          <ac:chgData name="JINGLUN FENG" userId="8c88b22f-d974-4aa8-8a94-0dae114e0aef" providerId="ADAL" clId="{B36E0D09-3500-4786-AF0E-01D6220D252F}" dt="2021-01-25T23:54:23.160" v="6039" actId="478"/>
          <ac:spMkLst>
            <pc:docMk/>
            <pc:sldMk cId="2047383554" sldId="1099"/>
            <ac:spMk id="2" creationId="{9B4BEEA5-9153-4A1A-BB13-15CFE46AD5AD}"/>
          </ac:spMkLst>
        </pc:spChg>
        <pc:spChg chg="mod">
          <ac:chgData name="JINGLUN FENG" userId="8c88b22f-d974-4aa8-8a94-0dae114e0aef" providerId="ADAL" clId="{B36E0D09-3500-4786-AF0E-01D6220D252F}" dt="2021-01-25T23:54:15.943" v="6037" actId="20577"/>
          <ac:spMkLst>
            <pc:docMk/>
            <pc:sldMk cId="2047383554" sldId="1099"/>
            <ac:spMk id="4" creationId="{94F47A90-CE87-436C-9235-659A14E42C6E}"/>
          </ac:spMkLst>
        </pc:spChg>
        <pc:spChg chg="add del mod">
          <ac:chgData name="JINGLUN FENG" userId="8c88b22f-d974-4aa8-8a94-0dae114e0aef" providerId="ADAL" clId="{B36E0D09-3500-4786-AF0E-01D6220D252F}" dt="2021-01-25T23:54:46.052" v="6052" actId="21"/>
          <ac:spMkLst>
            <pc:docMk/>
            <pc:sldMk cId="2047383554" sldId="1099"/>
            <ac:spMk id="15" creationId="{3FF32F02-C501-4871-8FAE-ADF99D08FACE}"/>
          </ac:spMkLst>
        </pc:spChg>
        <pc:spChg chg="add mod">
          <ac:chgData name="JINGLUN FENG" userId="8c88b22f-d974-4aa8-8a94-0dae114e0aef" providerId="ADAL" clId="{B36E0D09-3500-4786-AF0E-01D6220D252F}" dt="2021-01-25T23:55:18.291" v="6061" actId="207"/>
          <ac:spMkLst>
            <pc:docMk/>
            <pc:sldMk cId="2047383554" sldId="1099"/>
            <ac:spMk id="16" creationId="{C4341FE3-A5C2-4F5D-AC7D-5E6FD7A401B5}"/>
          </ac:spMkLst>
        </pc:spChg>
        <pc:spChg chg="del">
          <ac:chgData name="JINGLUN FENG" userId="8c88b22f-d974-4aa8-8a94-0dae114e0aef" providerId="ADAL" clId="{B36E0D09-3500-4786-AF0E-01D6220D252F}" dt="2021-01-25T23:54:20.809" v="6038" actId="478"/>
          <ac:spMkLst>
            <pc:docMk/>
            <pc:sldMk cId="2047383554" sldId="1099"/>
            <ac:spMk id="32" creationId="{57121BDE-B57C-440A-B77F-238BA8880105}"/>
          </ac:spMkLst>
        </pc:spChg>
        <pc:grpChg chg="del">
          <ac:chgData name="JINGLUN FENG" userId="8c88b22f-d974-4aa8-8a94-0dae114e0aef" providerId="ADAL" clId="{B36E0D09-3500-4786-AF0E-01D6220D252F}" dt="2021-01-25T23:54:20.809" v="6038" actId="478"/>
          <ac:grpSpMkLst>
            <pc:docMk/>
            <pc:sldMk cId="2047383554" sldId="1099"/>
            <ac:grpSpMk id="21" creationId="{E96DFED1-5212-4C88-B1E9-7B3F24A90785}"/>
          </ac:grpSpMkLst>
        </pc:grpChg>
        <pc:picChg chg="add mod">
          <ac:chgData name="JINGLUN FENG" userId="8c88b22f-d974-4aa8-8a94-0dae114e0aef" providerId="ADAL" clId="{B36E0D09-3500-4786-AF0E-01D6220D252F}" dt="2021-01-25T23:54:31.993" v="6046" actId="1076"/>
          <ac:picMkLst>
            <pc:docMk/>
            <pc:sldMk cId="2047383554" sldId="1099"/>
            <ac:picMk id="14" creationId="{04A6B23F-8618-41DC-A68E-2950DD756882}"/>
          </ac:picMkLst>
        </pc:picChg>
        <pc:picChg chg="del">
          <ac:chgData name="JINGLUN FENG" userId="8c88b22f-d974-4aa8-8a94-0dae114e0aef" providerId="ADAL" clId="{B36E0D09-3500-4786-AF0E-01D6220D252F}" dt="2021-01-25T23:54:20.809" v="6038" actId="478"/>
          <ac:picMkLst>
            <pc:docMk/>
            <pc:sldMk cId="2047383554" sldId="1099"/>
            <ac:picMk id="19" creationId="{5445F234-AF80-433A-91FC-284768F7309C}"/>
          </ac:picMkLst>
        </pc:picChg>
        <pc:cxnChg chg="mod">
          <ac:chgData name="JINGLUN FENG" userId="8c88b22f-d974-4aa8-8a94-0dae114e0aef" providerId="ADAL" clId="{B36E0D09-3500-4786-AF0E-01D6220D252F}" dt="2021-01-25T23:54:20.809" v="6038" actId="478"/>
          <ac:cxnSpMkLst>
            <pc:docMk/>
            <pc:sldMk cId="2047383554" sldId="1099"/>
            <ac:cxnSpMk id="24" creationId="{DC5EA835-DC63-449A-8652-BAA170396B06}"/>
          </ac:cxnSpMkLst>
        </pc:cxnChg>
        <pc:cxnChg chg="mod">
          <ac:chgData name="JINGLUN FENG" userId="8c88b22f-d974-4aa8-8a94-0dae114e0aef" providerId="ADAL" clId="{B36E0D09-3500-4786-AF0E-01D6220D252F}" dt="2021-01-25T23:54:20.809" v="6038" actId="478"/>
          <ac:cxnSpMkLst>
            <pc:docMk/>
            <pc:sldMk cId="2047383554" sldId="1099"/>
            <ac:cxnSpMk id="28" creationId="{1A9A6E27-2A48-46D0-84EB-14C881BA0D00}"/>
          </ac:cxnSpMkLst>
        </pc:cxnChg>
        <pc:cxnChg chg="mod">
          <ac:chgData name="JINGLUN FENG" userId="8c88b22f-d974-4aa8-8a94-0dae114e0aef" providerId="ADAL" clId="{B36E0D09-3500-4786-AF0E-01D6220D252F}" dt="2021-01-25T23:54:20.809" v="6038" actId="478"/>
          <ac:cxnSpMkLst>
            <pc:docMk/>
            <pc:sldMk cId="2047383554" sldId="1099"/>
            <ac:cxnSpMk id="30" creationId="{8EFCD725-52BD-4117-9DFF-027CC360C77D}"/>
          </ac:cxnSpMkLst>
        </pc:cxnChg>
      </pc:sldChg>
      <pc:sldChg chg="addSp delSp modSp add mod ord">
        <pc:chgData name="JINGLUN FENG" userId="8c88b22f-d974-4aa8-8a94-0dae114e0aef" providerId="ADAL" clId="{B36E0D09-3500-4786-AF0E-01D6220D252F}" dt="2021-01-26T00:00:19.699" v="6154" actId="114"/>
        <pc:sldMkLst>
          <pc:docMk/>
          <pc:sldMk cId="3694874438" sldId="1100"/>
        </pc:sldMkLst>
        <pc:spChg chg="mod">
          <ac:chgData name="JINGLUN FENG" userId="8c88b22f-d974-4aa8-8a94-0dae114e0aef" providerId="ADAL" clId="{B36E0D09-3500-4786-AF0E-01D6220D252F}" dt="2021-01-25T23:57:04.483" v="6085" actId="20577"/>
          <ac:spMkLst>
            <pc:docMk/>
            <pc:sldMk cId="3694874438" sldId="1100"/>
            <ac:spMk id="4" creationId="{94F47A90-CE87-436C-9235-659A14E42C6E}"/>
          </ac:spMkLst>
        </pc:spChg>
        <pc:spChg chg="add del mod">
          <ac:chgData name="JINGLUN FENG" userId="8c88b22f-d974-4aa8-8a94-0dae114e0aef" providerId="ADAL" clId="{B36E0D09-3500-4786-AF0E-01D6220D252F}" dt="2021-01-25T23:58:08.024" v="6091" actId="478"/>
          <ac:spMkLst>
            <pc:docMk/>
            <pc:sldMk cId="3694874438" sldId="1100"/>
            <ac:spMk id="7" creationId="{0CA093E6-276D-468C-9BCA-0860FAF9A419}"/>
          </ac:spMkLst>
        </pc:spChg>
        <pc:spChg chg="add mod">
          <ac:chgData name="JINGLUN FENG" userId="8c88b22f-d974-4aa8-8a94-0dae114e0aef" providerId="ADAL" clId="{B36E0D09-3500-4786-AF0E-01D6220D252F}" dt="2021-01-25T23:58:43.002" v="6119" actId="14100"/>
          <ac:spMkLst>
            <pc:docMk/>
            <pc:sldMk cId="3694874438" sldId="1100"/>
            <ac:spMk id="8" creationId="{7E3135B2-D1FB-4E5D-B65E-5152BA4D1D30}"/>
          </ac:spMkLst>
        </pc:spChg>
        <pc:spChg chg="add mod">
          <ac:chgData name="JINGLUN FENG" userId="8c88b22f-d974-4aa8-8a94-0dae114e0aef" providerId="ADAL" clId="{B36E0D09-3500-4786-AF0E-01D6220D252F}" dt="2021-01-26T00:00:19.699" v="6154" actId="114"/>
          <ac:spMkLst>
            <pc:docMk/>
            <pc:sldMk cId="3694874438" sldId="1100"/>
            <ac:spMk id="9" creationId="{8E68A7C4-3FF9-4532-8371-B3FE15DBDA13}"/>
          </ac:spMkLst>
        </pc:spChg>
        <pc:spChg chg="del">
          <ac:chgData name="JINGLUN FENG" userId="8c88b22f-d974-4aa8-8a94-0dae114e0aef" providerId="ADAL" clId="{B36E0D09-3500-4786-AF0E-01D6220D252F}" dt="2021-01-25T23:56:45.628" v="6066" actId="478"/>
          <ac:spMkLst>
            <pc:docMk/>
            <pc:sldMk cId="3694874438" sldId="1100"/>
            <ac:spMk id="16" creationId="{C4341FE3-A5C2-4F5D-AC7D-5E6FD7A401B5}"/>
          </ac:spMkLst>
        </pc:spChg>
        <pc:picChg chg="add mod modCrop">
          <ac:chgData name="JINGLUN FENG" userId="8c88b22f-d974-4aa8-8a94-0dae114e0aef" providerId="ADAL" clId="{B36E0D09-3500-4786-AF0E-01D6220D252F}" dt="2021-01-25T23:58:11.750" v="6092" actId="1076"/>
          <ac:picMkLst>
            <pc:docMk/>
            <pc:sldMk cId="3694874438" sldId="1100"/>
            <ac:picMk id="5" creationId="{C3178548-FCEC-4949-A389-20AD3DBA754C}"/>
          </ac:picMkLst>
        </pc:picChg>
        <pc:picChg chg="add del mod">
          <ac:chgData name="JINGLUN FENG" userId="8c88b22f-d974-4aa8-8a94-0dae114e0aef" providerId="ADAL" clId="{B36E0D09-3500-4786-AF0E-01D6220D252F}" dt="2021-01-25T23:57:39.093" v="6088"/>
          <ac:picMkLst>
            <pc:docMk/>
            <pc:sldMk cId="3694874438" sldId="1100"/>
            <ac:picMk id="6" creationId="{518A90BD-1168-47B7-ADD3-A869D766CD41}"/>
          </ac:picMkLst>
        </pc:picChg>
        <pc:picChg chg="del">
          <ac:chgData name="JINGLUN FENG" userId="8c88b22f-d974-4aa8-8a94-0dae114e0aef" providerId="ADAL" clId="{B36E0D09-3500-4786-AF0E-01D6220D252F}" dt="2021-01-25T23:56:42.451" v="6065" actId="478"/>
          <ac:picMkLst>
            <pc:docMk/>
            <pc:sldMk cId="3694874438" sldId="1100"/>
            <ac:picMk id="14" creationId="{04A6B23F-8618-41DC-A68E-2950DD756882}"/>
          </ac:picMkLst>
        </pc:picChg>
      </pc:sldChg>
      <pc:sldChg chg="modSp add mod modNotesTx">
        <pc:chgData name="JINGLUN FENG" userId="8c88b22f-d974-4aa8-8a94-0dae114e0aef" providerId="ADAL" clId="{B36E0D09-3500-4786-AF0E-01D6220D252F}" dt="2021-01-26T16:13:52.744" v="8066" actId="6549"/>
        <pc:sldMkLst>
          <pc:docMk/>
          <pc:sldMk cId="1315437560" sldId="1101"/>
        </pc:sldMkLst>
        <pc:spChg chg="mod">
          <ac:chgData name="JINGLUN FENG" userId="8c88b22f-d974-4aa8-8a94-0dae114e0aef" providerId="ADAL" clId="{B36E0D09-3500-4786-AF0E-01D6220D252F}" dt="2021-01-26T15:47:28.362" v="7940" actId="313"/>
          <ac:spMkLst>
            <pc:docMk/>
            <pc:sldMk cId="1315437560" sldId="1101"/>
            <ac:spMk id="20483" creationId="{EF86FF4C-6D12-4BAA-AB51-80C0C4EA2474}"/>
          </ac:spMkLst>
        </pc:spChg>
      </pc:sldChg>
      <pc:sldChg chg="modSp add mod">
        <pc:chgData name="JINGLUN FENG" userId="8c88b22f-d974-4aa8-8a94-0dae114e0aef" providerId="ADAL" clId="{B36E0D09-3500-4786-AF0E-01D6220D252F}" dt="2021-01-29T19:57:07.748" v="9550" actId="20577"/>
        <pc:sldMkLst>
          <pc:docMk/>
          <pc:sldMk cId="3081338605" sldId="1102"/>
        </pc:sldMkLst>
        <pc:spChg chg="mod">
          <ac:chgData name="JINGLUN FENG" userId="8c88b22f-d974-4aa8-8a94-0dae114e0aef" providerId="ADAL" clId="{B36E0D09-3500-4786-AF0E-01D6220D252F}" dt="2021-01-26T15:44:18.304" v="7892" actId="313"/>
          <ac:spMkLst>
            <pc:docMk/>
            <pc:sldMk cId="3081338605" sldId="1102"/>
            <ac:spMk id="10" creationId="{9D6BFD09-96B6-4C6D-95CF-532310F95ED2}"/>
          </ac:spMkLst>
        </pc:spChg>
        <pc:spChg chg="mod">
          <ac:chgData name="JINGLUN FENG" userId="8c88b22f-d974-4aa8-8a94-0dae114e0aef" providerId="ADAL" clId="{B36E0D09-3500-4786-AF0E-01D6220D252F}" dt="2021-01-29T19:57:07.748" v="9550" actId="20577"/>
          <ac:spMkLst>
            <pc:docMk/>
            <pc:sldMk cId="3081338605" sldId="1102"/>
            <ac:spMk id="11" creationId="{E2EC3158-E78D-49D7-821A-FB5B0E0AE8EF}"/>
          </ac:spMkLst>
        </pc:spChg>
        <pc:spChg chg="mod">
          <ac:chgData name="JINGLUN FENG" userId="8c88b22f-d974-4aa8-8a94-0dae114e0aef" providerId="ADAL" clId="{B36E0D09-3500-4786-AF0E-01D6220D252F}" dt="2021-01-26T15:45:24.207" v="7911" actId="313"/>
          <ac:spMkLst>
            <pc:docMk/>
            <pc:sldMk cId="3081338605" sldId="1102"/>
            <ac:spMk id="15" creationId="{AD3CF47E-A353-4D32-9D3D-C3D16A6A634D}"/>
          </ac:spMkLst>
        </pc:spChg>
        <pc:spChg chg="mod">
          <ac:chgData name="JINGLUN FENG" userId="8c88b22f-d974-4aa8-8a94-0dae114e0aef" providerId="ADAL" clId="{B36E0D09-3500-4786-AF0E-01D6220D252F}" dt="2021-01-26T15:48:59.734" v="7957" actId="313"/>
          <ac:spMkLst>
            <pc:docMk/>
            <pc:sldMk cId="3081338605" sldId="1102"/>
            <ac:spMk id="16" creationId="{11C283F8-129D-463B-80CF-D082FD4C2117}"/>
          </ac:spMkLst>
        </pc:spChg>
        <pc:spChg chg="mod">
          <ac:chgData name="JINGLUN FENG" userId="8c88b22f-d974-4aa8-8a94-0dae114e0aef" providerId="ADAL" clId="{B36E0D09-3500-4786-AF0E-01D6220D252F}" dt="2021-01-26T15:46:43.631" v="7929" actId="313"/>
          <ac:spMkLst>
            <pc:docMk/>
            <pc:sldMk cId="3081338605" sldId="1102"/>
            <ac:spMk id="17" creationId="{93393017-7187-47D6-BA5E-FB63E1D78DF6}"/>
          </ac:spMkLst>
        </pc:spChg>
        <pc:spChg chg="mod">
          <ac:chgData name="JINGLUN FENG" userId="8c88b22f-d974-4aa8-8a94-0dae114e0aef" providerId="ADAL" clId="{B36E0D09-3500-4786-AF0E-01D6220D252F}" dt="2021-01-26T04:09:18.478" v="7032" actId="20577"/>
          <ac:spMkLst>
            <pc:docMk/>
            <pc:sldMk cId="3081338605" sldId="1102"/>
            <ac:spMk id="30" creationId="{56893F9C-93D7-42E1-934D-A23E88D1DA47}"/>
          </ac:spMkLst>
        </pc:spChg>
        <pc:spChg chg="mod">
          <ac:chgData name="JINGLUN FENG" userId="8c88b22f-d974-4aa8-8a94-0dae114e0aef" providerId="ADAL" clId="{B36E0D09-3500-4786-AF0E-01D6220D252F}" dt="2021-01-26T15:48:22.608" v="7951" actId="313"/>
          <ac:spMkLst>
            <pc:docMk/>
            <pc:sldMk cId="3081338605" sldId="1102"/>
            <ac:spMk id="55" creationId="{A34A9ADB-C1BC-452A-B5AE-37FF0E0C520D}"/>
          </ac:spMkLst>
        </pc:spChg>
        <pc:spChg chg="mod">
          <ac:chgData name="JINGLUN FENG" userId="8c88b22f-d974-4aa8-8a94-0dae114e0aef" providerId="ADAL" clId="{B36E0D09-3500-4786-AF0E-01D6220D252F}" dt="2021-01-26T15:44:17.900" v="7891" actId="313"/>
          <ac:spMkLst>
            <pc:docMk/>
            <pc:sldMk cId="3081338605" sldId="1102"/>
            <ac:spMk id="34820" creationId="{6E51EF29-FAF6-4CC5-B92F-3B3C726F6697}"/>
          </ac:spMkLst>
        </pc:spChg>
      </pc:sldChg>
      <pc:sldChg chg="addSp delSp modSp add mod delAnim modAnim">
        <pc:chgData name="JINGLUN FENG" userId="8c88b22f-d974-4aa8-8a94-0dae114e0aef" providerId="ADAL" clId="{B36E0D09-3500-4786-AF0E-01D6220D252F}" dt="2021-01-26T15:49:02.306" v="7958" actId="313"/>
        <pc:sldMkLst>
          <pc:docMk/>
          <pc:sldMk cId="412775156" sldId="1103"/>
        </pc:sldMkLst>
        <pc:spChg chg="mod">
          <ac:chgData name="JINGLUN FENG" userId="8c88b22f-d974-4aa8-8a94-0dae114e0aef" providerId="ADAL" clId="{B36E0D09-3500-4786-AF0E-01D6220D252F}" dt="2021-01-26T15:45:25.857" v="7912" actId="313"/>
          <ac:spMkLst>
            <pc:docMk/>
            <pc:sldMk cId="412775156" sldId="1103"/>
            <ac:spMk id="4" creationId="{94F47A90-CE87-436C-9235-659A14E42C6E}"/>
          </ac:spMkLst>
        </pc:spChg>
        <pc:spChg chg="del">
          <ac:chgData name="JINGLUN FENG" userId="8c88b22f-d974-4aa8-8a94-0dae114e0aef" providerId="ADAL" clId="{B36E0D09-3500-4786-AF0E-01D6220D252F}" dt="2021-01-26T01:11:22.766" v="6217" actId="478"/>
          <ac:spMkLst>
            <pc:docMk/>
            <pc:sldMk cId="412775156" sldId="1103"/>
            <ac:spMk id="8" creationId="{7E3135B2-D1FB-4E5D-B65E-5152BA4D1D30}"/>
          </ac:spMkLst>
        </pc:spChg>
        <pc:spChg chg="del">
          <ac:chgData name="JINGLUN FENG" userId="8c88b22f-d974-4aa8-8a94-0dae114e0aef" providerId="ADAL" clId="{B36E0D09-3500-4786-AF0E-01D6220D252F}" dt="2021-01-26T01:11:22.766" v="6217" actId="478"/>
          <ac:spMkLst>
            <pc:docMk/>
            <pc:sldMk cId="412775156" sldId="1103"/>
            <ac:spMk id="9" creationId="{8E68A7C4-3FF9-4532-8371-B3FE15DBDA13}"/>
          </ac:spMkLst>
        </pc:spChg>
        <pc:spChg chg="add mod">
          <ac:chgData name="JINGLUN FENG" userId="8c88b22f-d974-4aa8-8a94-0dae114e0aef" providerId="ADAL" clId="{B36E0D09-3500-4786-AF0E-01D6220D252F}" dt="2021-01-26T15:49:02.306" v="7958" actId="313"/>
          <ac:spMkLst>
            <pc:docMk/>
            <pc:sldMk cId="412775156" sldId="1103"/>
            <ac:spMk id="10" creationId="{9C0D8D14-F961-42EF-BE47-FB70CF7444F1}"/>
          </ac:spMkLst>
        </pc:spChg>
        <pc:spChg chg="add mod">
          <ac:chgData name="JINGLUN FENG" userId="8c88b22f-d974-4aa8-8a94-0dae114e0aef" providerId="ADAL" clId="{B36E0D09-3500-4786-AF0E-01D6220D252F}" dt="2021-01-26T03:56:06.249" v="6701" actId="114"/>
          <ac:spMkLst>
            <pc:docMk/>
            <pc:sldMk cId="412775156" sldId="1103"/>
            <ac:spMk id="11" creationId="{9B8A397B-FF9C-40A5-9280-BDF97A00FABC}"/>
          </ac:spMkLst>
        </pc:spChg>
        <pc:picChg chg="add del mod">
          <ac:chgData name="JINGLUN FENG" userId="8c88b22f-d974-4aa8-8a94-0dae114e0aef" providerId="ADAL" clId="{B36E0D09-3500-4786-AF0E-01D6220D252F}" dt="2021-01-26T01:21:39.651" v="6430" actId="21"/>
          <ac:picMkLst>
            <pc:docMk/>
            <pc:sldMk cId="412775156" sldId="1103"/>
            <ac:picMk id="2" creationId="{FC7BDBA7-F85F-46F5-8268-BF48C9071795}"/>
          </ac:picMkLst>
        </pc:picChg>
        <pc:picChg chg="del">
          <ac:chgData name="JINGLUN FENG" userId="8c88b22f-d974-4aa8-8a94-0dae114e0aef" providerId="ADAL" clId="{B36E0D09-3500-4786-AF0E-01D6220D252F}" dt="2021-01-26T01:10:07.211" v="6199" actId="478"/>
          <ac:picMkLst>
            <pc:docMk/>
            <pc:sldMk cId="412775156" sldId="1103"/>
            <ac:picMk id="5" creationId="{C3178548-FCEC-4949-A389-20AD3DBA754C}"/>
          </ac:picMkLst>
        </pc:picChg>
        <pc:picChg chg="add mod">
          <ac:chgData name="JINGLUN FENG" userId="8c88b22f-d974-4aa8-8a94-0dae114e0aef" providerId="ADAL" clId="{B36E0D09-3500-4786-AF0E-01D6220D252F}" dt="2021-01-26T03:55:25.743" v="6664" actId="1076"/>
          <ac:picMkLst>
            <pc:docMk/>
            <pc:sldMk cId="412775156" sldId="1103"/>
            <ac:picMk id="6" creationId="{ABB28511-24EC-4449-B973-32CF7135DCD1}"/>
          </ac:picMkLst>
        </pc:picChg>
        <pc:picChg chg="add mod">
          <ac:chgData name="JINGLUN FENG" userId="8c88b22f-d974-4aa8-8a94-0dae114e0aef" providerId="ADAL" clId="{B36E0D09-3500-4786-AF0E-01D6220D252F}" dt="2021-01-26T01:29:34.660" v="6465" actId="1076"/>
          <ac:picMkLst>
            <pc:docMk/>
            <pc:sldMk cId="412775156" sldId="1103"/>
            <ac:picMk id="7" creationId="{F266397D-06BF-452D-9829-96FFC6514781}"/>
          </ac:picMkLst>
        </pc:picChg>
      </pc:sldChg>
      <pc:sldChg chg="addSp delSp modSp add mod">
        <pc:chgData name="JINGLUN FENG" userId="8c88b22f-d974-4aa8-8a94-0dae114e0aef" providerId="ADAL" clId="{B36E0D09-3500-4786-AF0E-01D6220D252F}" dt="2021-01-26T17:08:52.320" v="8503" actId="1076"/>
        <pc:sldMkLst>
          <pc:docMk/>
          <pc:sldMk cId="62514963" sldId="1104"/>
        </pc:sldMkLst>
        <pc:spChg chg="mod">
          <ac:chgData name="JINGLUN FENG" userId="8c88b22f-d974-4aa8-8a94-0dae114e0aef" providerId="ADAL" clId="{B36E0D09-3500-4786-AF0E-01D6220D252F}" dt="2021-01-26T15:49:06.153" v="7959" actId="313"/>
          <ac:spMkLst>
            <pc:docMk/>
            <pc:sldMk cId="62514963" sldId="1104"/>
            <ac:spMk id="4" creationId="{94F47A90-CE87-436C-9235-659A14E42C6E}"/>
          </ac:spMkLst>
        </pc:spChg>
        <pc:spChg chg="mod">
          <ac:chgData name="JINGLUN FENG" userId="8c88b22f-d974-4aa8-8a94-0dae114e0aef" providerId="ADAL" clId="{B36E0D09-3500-4786-AF0E-01D6220D252F}" dt="2021-01-26T01:41:59.453" v="6487" actId="1076"/>
          <ac:spMkLst>
            <pc:docMk/>
            <pc:sldMk cId="62514963" sldId="1104"/>
            <ac:spMk id="6" creationId="{F9E565EE-D247-49EB-BF66-FDD065C14E8E}"/>
          </ac:spMkLst>
        </pc:spChg>
        <pc:spChg chg="del">
          <ac:chgData name="JINGLUN FENG" userId="8c88b22f-d974-4aa8-8a94-0dae114e0aef" providerId="ADAL" clId="{B36E0D09-3500-4786-AF0E-01D6220D252F}" dt="2021-01-26T01:11:18.135" v="6215" actId="478"/>
          <ac:spMkLst>
            <pc:docMk/>
            <pc:sldMk cId="62514963" sldId="1104"/>
            <ac:spMk id="8" creationId="{7E3135B2-D1FB-4E5D-B65E-5152BA4D1D30}"/>
          </ac:spMkLst>
        </pc:spChg>
        <pc:spChg chg="del">
          <ac:chgData name="JINGLUN FENG" userId="8c88b22f-d974-4aa8-8a94-0dae114e0aef" providerId="ADAL" clId="{B36E0D09-3500-4786-AF0E-01D6220D252F}" dt="2021-01-26T01:11:19.385" v="6216" actId="478"/>
          <ac:spMkLst>
            <pc:docMk/>
            <pc:sldMk cId="62514963" sldId="1104"/>
            <ac:spMk id="9" creationId="{8E68A7C4-3FF9-4532-8371-B3FE15DBDA13}"/>
          </ac:spMkLst>
        </pc:spChg>
        <pc:spChg chg="mod">
          <ac:chgData name="JINGLUN FENG" userId="8c88b22f-d974-4aa8-8a94-0dae114e0aef" providerId="ADAL" clId="{B36E0D09-3500-4786-AF0E-01D6220D252F}" dt="2021-01-26T01:41:59.453" v="6487" actId="1076"/>
          <ac:spMkLst>
            <pc:docMk/>
            <pc:sldMk cId="62514963" sldId="1104"/>
            <ac:spMk id="12" creationId="{DC31851F-326A-4CCC-A00D-D1C0362B994A}"/>
          </ac:spMkLst>
        </pc:spChg>
        <pc:spChg chg="mod">
          <ac:chgData name="JINGLUN FENG" userId="8c88b22f-d974-4aa8-8a94-0dae114e0aef" providerId="ADAL" clId="{B36E0D09-3500-4786-AF0E-01D6220D252F}" dt="2021-01-26T01:41:59.453" v="6487" actId="1076"/>
          <ac:spMkLst>
            <pc:docMk/>
            <pc:sldMk cId="62514963" sldId="1104"/>
            <ac:spMk id="13" creationId="{7421AF36-18C2-46C5-B66B-EFF99486982E}"/>
          </ac:spMkLst>
        </pc:spChg>
        <pc:spChg chg="mod">
          <ac:chgData name="JINGLUN FENG" userId="8c88b22f-d974-4aa8-8a94-0dae114e0aef" providerId="ADAL" clId="{B36E0D09-3500-4786-AF0E-01D6220D252F}" dt="2021-01-26T01:41:59.453" v="6487" actId="1076"/>
          <ac:spMkLst>
            <pc:docMk/>
            <pc:sldMk cId="62514963" sldId="1104"/>
            <ac:spMk id="14" creationId="{68C97C59-916C-47F5-A5C8-9DA592C34F5E}"/>
          </ac:spMkLst>
        </pc:spChg>
        <pc:spChg chg="mod">
          <ac:chgData name="JINGLUN FENG" userId="8c88b22f-d974-4aa8-8a94-0dae114e0aef" providerId="ADAL" clId="{B36E0D09-3500-4786-AF0E-01D6220D252F}" dt="2021-01-26T01:41:59.453" v="6487" actId="1076"/>
          <ac:spMkLst>
            <pc:docMk/>
            <pc:sldMk cId="62514963" sldId="1104"/>
            <ac:spMk id="15" creationId="{FBAC536B-9996-4812-9482-AF431ABA1AA4}"/>
          </ac:spMkLst>
        </pc:spChg>
        <pc:spChg chg="mod">
          <ac:chgData name="JINGLUN FENG" userId="8c88b22f-d974-4aa8-8a94-0dae114e0aef" providerId="ADAL" clId="{B36E0D09-3500-4786-AF0E-01D6220D252F}" dt="2021-01-26T01:41:59.453" v="6487" actId="1076"/>
          <ac:spMkLst>
            <pc:docMk/>
            <pc:sldMk cId="62514963" sldId="1104"/>
            <ac:spMk id="16" creationId="{08CE953F-981F-45AD-A807-5299021326BD}"/>
          </ac:spMkLst>
        </pc:spChg>
        <pc:spChg chg="mod">
          <ac:chgData name="JINGLUN FENG" userId="8c88b22f-d974-4aa8-8a94-0dae114e0aef" providerId="ADAL" clId="{B36E0D09-3500-4786-AF0E-01D6220D252F}" dt="2021-01-26T01:41:59.453" v="6487" actId="1076"/>
          <ac:spMkLst>
            <pc:docMk/>
            <pc:sldMk cId="62514963" sldId="1104"/>
            <ac:spMk id="17" creationId="{2E50CB01-EE22-4899-B632-93556CDBEFFB}"/>
          </ac:spMkLst>
        </pc:spChg>
        <pc:spChg chg="mod">
          <ac:chgData name="JINGLUN FENG" userId="8c88b22f-d974-4aa8-8a94-0dae114e0aef" providerId="ADAL" clId="{B36E0D09-3500-4786-AF0E-01D6220D252F}" dt="2021-01-26T01:41:59.453" v="6487" actId="1076"/>
          <ac:spMkLst>
            <pc:docMk/>
            <pc:sldMk cId="62514963" sldId="1104"/>
            <ac:spMk id="18" creationId="{899E2272-D713-4772-8BAD-C947038F20AE}"/>
          </ac:spMkLst>
        </pc:spChg>
        <pc:spChg chg="mod">
          <ac:chgData name="JINGLUN FENG" userId="8c88b22f-d974-4aa8-8a94-0dae114e0aef" providerId="ADAL" clId="{B36E0D09-3500-4786-AF0E-01D6220D252F}" dt="2021-01-26T01:41:59.453" v="6487" actId="1076"/>
          <ac:spMkLst>
            <pc:docMk/>
            <pc:sldMk cId="62514963" sldId="1104"/>
            <ac:spMk id="19" creationId="{AF1BC66E-3977-4968-9780-5F83EA50F16A}"/>
          </ac:spMkLst>
        </pc:spChg>
        <pc:spChg chg="mod">
          <ac:chgData name="JINGLUN FENG" userId="8c88b22f-d974-4aa8-8a94-0dae114e0aef" providerId="ADAL" clId="{B36E0D09-3500-4786-AF0E-01D6220D252F}" dt="2021-01-26T15:49:07.413" v="7960" actId="313"/>
          <ac:spMkLst>
            <pc:docMk/>
            <pc:sldMk cId="62514963" sldId="1104"/>
            <ac:spMk id="20" creationId="{96832BAB-466B-44AD-A07B-AAAF2A172736}"/>
          </ac:spMkLst>
        </pc:spChg>
        <pc:spChg chg="mod">
          <ac:chgData name="JINGLUN FENG" userId="8c88b22f-d974-4aa8-8a94-0dae114e0aef" providerId="ADAL" clId="{B36E0D09-3500-4786-AF0E-01D6220D252F}" dt="2021-01-26T01:41:59.453" v="6487" actId="1076"/>
          <ac:spMkLst>
            <pc:docMk/>
            <pc:sldMk cId="62514963" sldId="1104"/>
            <ac:spMk id="21" creationId="{9F2D5500-B47A-4E51-BAF2-92E6FFBE2085}"/>
          </ac:spMkLst>
        </pc:spChg>
        <pc:spChg chg="mod">
          <ac:chgData name="JINGLUN FENG" userId="8c88b22f-d974-4aa8-8a94-0dae114e0aef" providerId="ADAL" clId="{B36E0D09-3500-4786-AF0E-01D6220D252F}" dt="2021-01-26T01:41:59.453" v="6487" actId="1076"/>
          <ac:spMkLst>
            <pc:docMk/>
            <pc:sldMk cId="62514963" sldId="1104"/>
            <ac:spMk id="22" creationId="{616BF760-ABFC-4AC2-A4D5-7625926DE22C}"/>
          </ac:spMkLst>
        </pc:spChg>
        <pc:spChg chg="mod">
          <ac:chgData name="JINGLUN FENG" userId="8c88b22f-d974-4aa8-8a94-0dae114e0aef" providerId="ADAL" clId="{B36E0D09-3500-4786-AF0E-01D6220D252F}" dt="2021-01-26T01:41:59.453" v="6487" actId="1076"/>
          <ac:spMkLst>
            <pc:docMk/>
            <pc:sldMk cId="62514963" sldId="1104"/>
            <ac:spMk id="23" creationId="{65322A41-F565-4B1D-A464-8B7C41FDB2D0}"/>
          </ac:spMkLst>
        </pc:spChg>
        <pc:spChg chg="mod">
          <ac:chgData name="JINGLUN FENG" userId="8c88b22f-d974-4aa8-8a94-0dae114e0aef" providerId="ADAL" clId="{B36E0D09-3500-4786-AF0E-01D6220D252F}" dt="2021-01-26T01:41:59.453" v="6487" actId="1076"/>
          <ac:spMkLst>
            <pc:docMk/>
            <pc:sldMk cId="62514963" sldId="1104"/>
            <ac:spMk id="24" creationId="{C0CA4986-B154-4C1C-A44A-5D547B645C7F}"/>
          </ac:spMkLst>
        </pc:spChg>
        <pc:spChg chg="mod">
          <ac:chgData name="JINGLUN FENG" userId="8c88b22f-d974-4aa8-8a94-0dae114e0aef" providerId="ADAL" clId="{B36E0D09-3500-4786-AF0E-01D6220D252F}" dt="2021-01-26T01:41:59.453" v="6487" actId="1076"/>
          <ac:spMkLst>
            <pc:docMk/>
            <pc:sldMk cId="62514963" sldId="1104"/>
            <ac:spMk id="25" creationId="{65364461-F645-406B-8809-F9B38E2B6EC4}"/>
          </ac:spMkLst>
        </pc:spChg>
        <pc:spChg chg="mod">
          <ac:chgData name="JINGLUN FENG" userId="8c88b22f-d974-4aa8-8a94-0dae114e0aef" providerId="ADAL" clId="{B36E0D09-3500-4786-AF0E-01D6220D252F}" dt="2021-01-26T01:41:59.453" v="6487" actId="1076"/>
          <ac:spMkLst>
            <pc:docMk/>
            <pc:sldMk cId="62514963" sldId="1104"/>
            <ac:spMk id="27" creationId="{C03EF074-3143-4383-BBDA-646B9C4034B8}"/>
          </ac:spMkLst>
        </pc:spChg>
        <pc:spChg chg="mod">
          <ac:chgData name="JINGLUN FENG" userId="8c88b22f-d974-4aa8-8a94-0dae114e0aef" providerId="ADAL" clId="{B36E0D09-3500-4786-AF0E-01D6220D252F}" dt="2021-01-26T01:41:59.453" v="6487" actId="1076"/>
          <ac:spMkLst>
            <pc:docMk/>
            <pc:sldMk cId="62514963" sldId="1104"/>
            <ac:spMk id="28" creationId="{58FD4A17-F032-4CFF-B2D2-94399E3B8BAF}"/>
          </ac:spMkLst>
        </pc:spChg>
        <pc:spChg chg="add mod">
          <ac:chgData name="JINGLUN FENG" userId="8c88b22f-d974-4aa8-8a94-0dae114e0aef" providerId="ADAL" clId="{B36E0D09-3500-4786-AF0E-01D6220D252F}" dt="2021-01-26T01:41:59.453" v="6487" actId="1076"/>
          <ac:spMkLst>
            <pc:docMk/>
            <pc:sldMk cId="62514963" sldId="1104"/>
            <ac:spMk id="31" creationId="{87891E03-3BEF-438E-90F7-77D41D77D9B1}"/>
          </ac:spMkLst>
        </pc:spChg>
        <pc:spChg chg="add mod">
          <ac:chgData name="JINGLUN FENG" userId="8c88b22f-d974-4aa8-8a94-0dae114e0aef" providerId="ADAL" clId="{B36E0D09-3500-4786-AF0E-01D6220D252F}" dt="2021-01-26T01:42:06.766" v="6496" actId="20577"/>
          <ac:spMkLst>
            <pc:docMk/>
            <pc:sldMk cId="62514963" sldId="1104"/>
            <ac:spMk id="32" creationId="{A83E0A20-FFE8-4B68-A0A3-F7DC462ABC0B}"/>
          </ac:spMkLst>
        </pc:spChg>
        <pc:spChg chg="add del mod">
          <ac:chgData name="JINGLUN FENG" userId="8c88b22f-d974-4aa8-8a94-0dae114e0aef" providerId="ADAL" clId="{B36E0D09-3500-4786-AF0E-01D6220D252F}" dt="2021-01-26T04:19:03.682" v="7161"/>
          <ac:spMkLst>
            <pc:docMk/>
            <pc:sldMk cId="62514963" sldId="1104"/>
            <ac:spMk id="33" creationId="{6006ED53-478C-4B40-99A6-4C1AED033305}"/>
          </ac:spMkLst>
        </pc:spChg>
        <pc:grpChg chg="add mod">
          <ac:chgData name="JINGLUN FENG" userId="8c88b22f-d974-4aa8-8a94-0dae114e0aef" providerId="ADAL" clId="{B36E0D09-3500-4786-AF0E-01D6220D252F}" dt="2021-01-26T01:41:59.453" v="6487" actId="1076"/>
          <ac:grpSpMkLst>
            <pc:docMk/>
            <pc:sldMk cId="62514963" sldId="1104"/>
            <ac:grpSpMk id="5" creationId="{2EF20466-6D9A-4C74-9E24-AEE838846750}"/>
          </ac:grpSpMkLst>
        </pc:grpChg>
        <pc:picChg chg="add del mod">
          <ac:chgData name="JINGLUN FENG" userId="8c88b22f-d974-4aa8-8a94-0dae114e0aef" providerId="ADAL" clId="{B36E0D09-3500-4786-AF0E-01D6220D252F}" dt="2021-01-26T01:14:39.591" v="6313" actId="478"/>
          <ac:picMkLst>
            <pc:docMk/>
            <pc:sldMk cId="62514963" sldId="1104"/>
            <ac:picMk id="2" creationId="{0FDD3CE7-418F-4929-A2CD-73976B948F58}"/>
          </ac:picMkLst>
        </pc:picChg>
        <pc:picChg chg="del mod">
          <ac:chgData name="JINGLUN FENG" userId="8c88b22f-d974-4aa8-8a94-0dae114e0aef" providerId="ADAL" clId="{B36E0D09-3500-4786-AF0E-01D6220D252F}" dt="2021-01-26T01:15:48.831" v="6352" actId="478"/>
          <ac:picMkLst>
            <pc:docMk/>
            <pc:sldMk cId="62514963" sldId="1104"/>
            <ac:picMk id="7" creationId="{05A26DA8-1449-4D94-B8A5-9A21A3124057}"/>
          </ac:picMkLst>
        </pc:picChg>
        <pc:picChg chg="mod">
          <ac:chgData name="JINGLUN FENG" userId="8c88b22f-d974-4aa8-8a94-0dae114e0aef" providerId="ADAL" clId="{B36E0D09-3500-4786-AF0E-01D6220D252F}" dt="2021-01-26T01:41:59.453" v="6487" actId="1076"/>
          <ac:picMkLst>
            <pc:docMk/>
            <pc:sldMk cId="62514963" sldId="1104"/>
            <ac:picMk id="10" creationId="{220B3B8E-61FA-4C3C-B259-0521604D229C}"/>
          </ac:picMkLst>
        </pc:picChg>
        <pc:picChg chg="del mod">
          <ac:chgData name="JINGLUN FENG" userId="8c88b22f-d974-4aa8-8a94-0dae114e0aef" providerId="ADAL" clId="{B36E0D09-3500-4786-AF0E-01D6220D252F}" dt="2021-01-26T01:13:11.540" v="6309" actId="478"/>
          <ac:picMkLst>
            <pc:docMk/>
            <pc:sldMk cId="62514963" sldId="1104"/>
            <ac:picMk id="11" creationId="{6F8C3243-5414-4667-8CCD-812D39FE818A}"/>
          </ac:picMkLst>
        </pc:picChg>
        <pc:picChg chg="del mod">
          <ac:chgData name="JINGLUN FENG" userId="8c88b22f-d974-4aa8-8a94-0dae114e0aef" providerId="ADAL" clId="{B36E0D09-3500-4786-AF0E-01D6220D252F}" dt="2021-01-26T01:11:26.650" v="6218" actId="478"/>
          <ac:picMkLst>
            <pc:docMk/>
            <pc:sldMk cId="62514963" sldId="1104"/>
            <ac:picMk id="26" creationId="{AE187F8A-14CA-46B1-8F51-90C7431282FC}"/>
          </ac:picMkLst>
        </pc:picChg>
        <pc:picChg chg="add mod">
          <ac:chgData name="JINGLUN FENG" userId="8c88b22f-d974-4aa8-8a94-0dae114e0aef" providerId="ADAL" clId="{B36E0D09-3500-4786-AF0E-01D6220D252F}" dt="2021-01-26T17:08:52.320" v="8503" actId="1076"/>
          <ac:picMkLst>
            <pc:docMk/>
            <pc:sldMk cId="62514963" sldId="1104"/>
            <ac:picMk id="29" creationId="{FC67205F-D944-4F1B-AA44-023A0253266D}"/>
          </ac:picMkLst>
        </pc:picChg>
        <pc:picChg chg="add mod">
          <ac:chgData name="JINGLUN FENG" userId="8c88b22f-d974-4aa8-8a94-0dae114e0aef" providerId="ADAL" clId="{B36E0D09-3500-4786-AF0E-01D6220D252F}" dt="2021-01-26T01:13:46.308" v="6312" actId="1076"/>
          <ac:picMkLst>
            <pc:docMk/>
            <pc:sldMk cId="62514963" sldId="1104"/>
            <ac:picMk id="30722" creationId="{ABB50A3E-31C6-471E-B9A7-5ADF81116FBF}"/>
          </ac:picMkLst>
        </pc:picChg>
        <pc:picChg chg="add mod">
          <ac:chgData name="JINGLUN FENG" userId="8c88b22f-d974-4aa8-8a94-0dae114e0aef" providerId="ADAL" clId="{B36E0D09-3500-4786-AF0E-01D6220D252F}" dt="2021-01-26T01:41:52.258" v="6485" actId="1076"/>
          <ac:picMkLst>
            <pc:docMk/>
            <pc:sldMk cId="62514963" sldId="1104"/>
            <ac:picMk id="30724" creationId="{F744EA07-528C-4A7B-BCAD-2EC84633B3C6}"/>
          </ac:picMkLst>
        </pc:picChg>
        <pc:picChg chg="add mod">
          <ac:chgData name="JINGLUN FENG" userId="8c88b22f-d974-4aa8-8a94-0dae114e0aef" providerId="ADAL" clId="{B36E0D09-3500-4786-AF0E-01D6220D252F}" dt="2021-01-26T01:18:44.714" v="6357" actId="1076"/>
          <ac:picMkLst>
            <pc:docMk/>
            <pc:sldMk cId="62514963" sldId="1104"/>
            <ac:picMk id="30726" creationId="{616EA8D2-AC22-416B-976F-5C497CF6F790}"/>
          </ac:picMkLst>
        </pc:picChg>
      </pc:sldChg>
      <pc:sldChg chg="addSp delSp modSp add mod">
        <pc:chgData name="JINGLUN FENG" userId="8c88b22f-d974-4aa8-8a94-0dae114e0aef" providerId="ADAL" clId="{B36E0D09-3500-4786-AF0E-01D6220D252F}" dt="2021-01-26T01:20:34.780" v="6424" actId="114"/>
        <pc:sldMkLst>
          <pc:docMk/>
          <pc:sldMk cId="3132924525" sldId="1105"/>
        </pc:sldMkLst>
        <pc:spChg chg="mod">
          <ac:chgData name="JINGLUN FENG" userId="8c88b22f-d974-4aa8-8a94-0dae114e0aef" providerId="ADAL" clId="{B36E0D09-3500-4786-AF0E-01D6220D252F}" dt="2021-01-26T01:19:05.534" v="6381" actId="20577"/>
          <ac:spMkLst>
            <pc:docMk/>
            <pc:sldMk cId="3132924525" sldId="1105"/>
            <ac:spMk id="4" creationId="{94F47A90-CE87-436C-9235-659A14E42C6E}"/>
          </ac:spMkLst>
        </pc:spChg>
        <pc:spChg chg="add mod">
          <ac:chgData name="JINGLUN FENG" userId="8c88b22f-d974-4aa8-8a94-0dae114e0aef" providerId="ADAL" clId="{B36E0D09-3500-4786-AF0E-01D6220D252F}" dt="2021-01-26T01:20:07.994" v="6403" actId="1076"/>
          <ac:spMkLst>
            <pc:docMk/>
            <pc:sldMk cId="3132924525" sldId="1105"/>
            <ac:spMk id="31" creationId="{10B3F8C1-F02E-4636-A6D6-E6BAF0B5C05A}"/>
          </ac:spMkLst>
        </pc:spChg>
        <pc:spChg chg="add mod">
          <ac:chgData name="JINGLUN FENG" userId="8c88b22f-d974-4aa8-8a94-0dae114e0aef" providerId="ADAL" clId="{B36E0D09-3500-4786-AF0E-01D6220D252F}" dt="2021-01-26T01:20:07.994" v="6403" actId="1076"/>
          <ac:spMkLst>
            <pc:docMk/>
            <pc:sldMk cId="3132924525" sldId="1105"/>
            <ac:spMk id="32" creationId="{9A0DD499-2933-4825-8B58-0363FB5AF163}"/>
          </ac:spMkLst>
        </pc:spChg>
        <pc:spChg chg="add mod">
          <ac:chgData name="JINGLUN FENG" userId="8c88b22f-d974-4aa8-8a94-0dae114e0aef" providerId="ADAL" clId="{B36E0D09-3500-4786-AF0E-01D6220D252F}" dt="2021-01-26T01:20:34.780" v="6424" actId="114"/>
          <ac:spMkLst>
            <pc:docMk/>
            <pc:sldMk cId="3132924525" sldId="1105"/>
            <ac:spMk id="34" creationId="{1A13B952-9D5B-461B-AA55-8A306BF99A75}"/>
          </ac:spMkLst>
        </pc:spChg>
        <pc:grpChg chg="del">
          <ac:chgData name="JINGLUN FENG" userId="8c88b22f-d974-4aa8-8a94-0dae114e0aef" providerId="ADAL" clId="{B36E0D09-3500-4786-AF0E-01D6220D252F}" dt="2021-01-26T01:19:08.619" v="6382" actId="478"/>
          <ac:grpSpMkLst>
            <pc:docMk/>
            <pc:sldMk cId="3132924525" sldId="1105"/>
            <ac:grpSpMk id="5" creationId="{2EF20466-6D9A-4C74-9E24-AEE838846750}"/>
          </ac:grpSpMkLst>
        </pc:grpChg>
        <pc:grpChg chg="add mod">
          <ac:chgData name="JINGLUN FENG" userId="8c88b22f-d974-4aa8-8a94-0dae114e0aef" providerId="ADAL" clId="{B36E0D09-3500-4786-AF0E-01D6220D252F}" dt="2021-01-26T01:20:02.947" v="6402" actId="1076"/>
          <ac:grpSpMkLst>
            <pc:docMk/>
            <pc:sldMk cId="3132924525" sldId="1105"/>
            <ac:grpSpMk id="26" creationId="{44A61EA4-D0A4-4E3D-AB79-E19839E90F6F}"/>
          </ac:grpSpMkLst>
        </pc:grpChg>
        <pc:picChg chg="mod">
          <ac:chgData name="JINGLUN FENG" userId="8c88b22f-d974-4aa8-8a94-0dae114e0aef" providerId="ADAL" clId="{B36E0D09-3500-4786-AF0E-01D6220D252F}" dt="2021-01-26T01:19:24.898" v="6384"/>
          <ac:picMkLst>
            <pc:docMk/>
            <pc:sldMk cId="3132924525" sldId="1105"/>
            <ac:picMk id="29" creationId="{7FB5DC4A-3E3D-44DA-B272-581E36A2720F}"/>
          </ac:picMkLst>
        </pc:picChg>
        <pc:picChg chg="mod">
          <ac:chgData name="JINGLUN FENG" userId="8c88b22f-d974-4aa8-8a94-0dae114e0aef" providerId="ADAL" clId="{B36E0D09-3500-4786-AF0E-01D6220D252F}" dt="2021-01-26T01:19:24.898" v="6384"/>
          <ac:picMkLst>
            <pc:docMk/>
            <pc:sldMk cId="3132924525" sldId="1105"/>
            <ac:picMk id="30" creationId="{D38CE838-E3D3-401D-BC8E-3782D4140132}"/>
          </ac:picMkLst>
        </pc:picChg>
        <pc:picChg chg="add mod">
          <ac:chgData name="JINGLUN FENG" userId="8c88b22f-d974-4aa8-8a94-0dae114e0aef" providerId="ADAL" clId="{B36E0D09-3500-4786-AF0E-01D6220D252F}" dt="2021-01-26T01:20:00.825" v="6401" actId="14100"/>
          <ac:picMkLst>
            <pc:docMk/>
            <pc:sldMk cId="3132924525" sldId="1105"/>
            <ac:picMk id="33" creationId="{AB6C0069-5BF9-4402-B63A-9596544C972B}"/>
          </ac:picMkLst>
        </pc:picChg>
        <pc:picChg chg="del">
          <ac:chgData name="JINGLUN FENG" userId="8c88b22f-d974-4aa8-8a94-0dae114e0aef" providerId="ADAL" clId="{B36E0D09-3500-4786-AF0E-01D6220D252F}" dt="2021-01-26T01:19:24.441" v="6383" actId="478"/>
          <ac:picMkLst>
            <pc:docMk/>
            <pc:sldMk cId="3132924525" sldId="1105"/>
            <ac:picMk id="30722" creationId="{ABB50A3E-31C6-471E-B9A7-5ADF81116FBF}"/>
          </ac:picMkLst>
        </pc:picChg>
        <pc:picChg chg="del">
          <ac:chgData name="JINGLUN FENG" userId="8c88b22f-d974-4aa8-8a94-0dae114e0aef" providerId="ADAL" clId="{B36E0D09-3500-4786-AF0E-01D6220D252F}" dt="2021-01-26T01:19:24.441" v="6383" actId="478"/>
          <ac:picMkLst>
            <pc:docMk/>
            <pc:sldMk cId="3132924525" sldId="1105"/>
            <ac:picMk id="30724" creationId="{F744EA07-528C-4A7B-BCAD-2EC84633B3C6}"/>
          </ac:picMkLst>
        </pc:picChg>
        <pc:picChg chg="del">
          <ac:chgData name="JINGLUN FENG" userId="8c88b22f-d974-4aa8-8a94-0dae114e0aef" providerId="ADAL" clId="{B36E0D09-3500-4786-AF0E-01D6220D252F}" dt="2021-01-26T01:19:24.441" v="6383" actId="478"/>
          <ac:picMkLst>
            <pc:docMk/>
            <pc:sldMk cId="3132924525" sldId="1105"/>
            <ac:picMk id="30726" creationId="{616EA8D2-AC22-416B-976F-5C497CF6F790}"/>
          </ac:picMkLst>
        </pc:picChg>
      </pc:sldChg>
      <pc:sldChg chg="addSp delSp modSp add mod modAnim">
        <pc:chgData name="JINGLUN FENG" userId="8c88b22f-d974-4aa8-8a94-0dae114e0aef" providerId="ADAL" clId="{B36E0D09-3500-4786-AF0E-01D6220D252F}" dt="2021-01-26T15:49:08.441" v="7961" actId="313"/>
        <pc:sldMkLst>
          <pc:docMk/>
          <pc:sldMk cId="2723451819" sldId="1106"/>
        </pc:sldMkLst>
        <pc:spChg chg="mod">
          <ac:chgData name="JINGLUN FENG" userId="8c88b22f-d974-4aa8-8a94-0dae114e0aef" providerId="ADAL" clId="{B36E0D09-3500-4786-AF0E-01D6220D252F}" dt="2021-01-26T15:49:08.441" v="7961" actId="313"/>
          <ac:spMkLst>
            <pc:docMk/>
            <pc:sldMk cId="2723451819" sldId="1106"/>
            <ac:spMk id="4" creationId="{94F47A90-CE87-436C-9235-659A14E42C6E}"/>
          </ac:spMkLst>
        </pc:spChg>
        <pc:grpChg chg="del">
          <ac:chgData name="JINGLUN FENG" userId="8c88b22f-d974-4aa8-8a94-0dae114e0aef" providerId="ADAL" clId="{B36E0D09-3500-4786-AF0E-01D6220D252F}" dt="2021-01-26T01:21:44.434" v="6431" actId="478"/>
          <ac:grpSpMkLst>
            <pc:docMk/>
            <pc:sldMk cId="2723451819" sldId="1106"/>
            <ac:grpSpMk id="5" creationId="{2EF20466-6D9A-4C74-9E24-AEE838846750}"/>
          </ac:grpSpMkLst>
        </pc:grpChg>
        <pc:picChg chg="add del mod">
          <ac:chgData name="JINGLUN FENG" userId="8c88b22f-d974-4aa8-8a94-0dae114e0aef" providerId="ADAL" clId="{B36E0D09-3500-4786-AF0E-01D6220D252F}" dt="2021-01-26T01:27:52.748" v="6449" actId="478"/>
          <ac:picMkLst>
            <pc:docMk/>
            <pc:sldMk cId="2723451819" sldId="1106"/>
            <ac:picMk id="3" creationId="{079E926A-F966-4093-A194-74601B5621C4}"/>
          </ac:picMkLst>
        </pc:picChg>
        <pc:picChg chg="add del mod">
          <ac:chgData name="JINGLUN FENG" userId="8c88b22f-d974-4aa8-8a94-0dae114e0aef" providerId="ADAL" clId="{B36E0D09-3500-4786-AF0E-01D6220D252F}" dt="2021-01-26T01:28:53.257" v="6459" actId="478"/>
          <ac:picMkLst>
            <pc:docMk/>
            <pc:sldMk cId="2723451819" sldId="1106"/>
            <ac:picMk id="8" creationId="{0C87113B-94A8-4C38-A460-4A5E3EFD2980}"/>
          </ac:picMkLst>
        </pc:picChg>
        <pc:picChg chg="add mod">
          <ac:chgData name="JINGLUN FENG" userId="8c88b22f-d974-4aa8-8a94-0dae114e0aef" providerId="ADAL" clId="{B36E0D09-3500-4786-AF0E-01D6220D252F}" dt="2021-01-26T03:51:12.394" v="6617" actId="1076"/>
          <ac:picMkLst>
            <pc:docMk/>
            <pc:sldMk cId="2723451819" sldId="1106"/>
            <ac:picMk id="9" creationId="{BE679342-A85F-482F-85DE-2916A648A2A9}"/>
          </ac:picMkLst>
        </pc:picChg>
        <pc:picChg chg="add mod">
          <ac:chgData name="JINGLUN FENG" userId="8c88b22f-d974-4aa8-8a94-0dae114e0aef" providerId="ADAL" clId="{B36E0D09-3500-4786-AF0E-01D6220D252F}" dt="2021-01-26T03:51:40.789" v="6627" actId="1076"/>
          <ac:picMkLst>
            <pc:docMk/>
            <pc:sldMk cId="2723451819" sldId="1106"/>
            <ac:picMk id="11" creationId="{47ACCBAF-54FB-40C6-AB81-3BCB80D268B2}"/>
          </ac:picMkLst>
        </pc:picChg>
        <pc:picChg chg="add mod">
          <ac:chgData name="JINGLUN FENG" userId="8c88b22f-d974-4aa8-8a94-0dae114e0aef" providerId="ADAL" clId="{B36E0D09-3500-4786-AF0E-01D6220D252F}" dt="2021-01-26T03:51:06.719" v="6614" actId="1076"/>
          <ac:picMkLst>
            <pc:docMk/>
            <pc:sldMk cId="2723451819" sldId="1106"/>
            <ac:picMk id="26" creationId="{86B4DE20-74F3-4B79-B3D5-35B5A23F1D60}"/>
          </ac:picMkLst>
        </pc:picChg>
        <pc:picChg chg="del">
          <ac:chgData name="JINGLUN FENG" userId="8c88b22f-d974-4aa8-8a94-0dae114e0aef" providerId="ADAL" clId="{B36E0D09-3500-4786-AF0E-01D6220D252F}" dt="2021-01-26T01:21:44.434" v="6431" actId="478"/>
          <ac:picMkLst>
            <pc:docMk/>
            <pc:sldMk cId="2723451819" sldId="1106"/>
            <ac:picMk id="30722" creationId="{ABB50A3E-31C6-471E-B9A7-5ADF81116FBF}"/>
          </ac:picMkLst>
        </pc:picChg>
        <pc:picChg chg="del">
          <ac:chgData name="JINGLUN FENG" userId="8c88b22f-d974-4aa8-8a94-0dae114e0aef" providerId="ADAL" clId="{B36E0D09-3500-4786-AF0E-01D6220D252F}" dt="2021-01-26T01:21:44.434" v="6431" actId="478"/>
          <ac:picMkLst>
            <pc:docMk/>
            <pc:sldMk cId="2723451819" sldId="1106"/>
            <ac:picMk id="30724" creationId="{F744EA07-528C-4A7B-BCAD-2EC84633B3C6}"/>
          </ac:picMkLst>
        </pc:picChg>
        <pc:picChg chg="del">
          <ac:chgData name="JINGLUN FENG" userId="8c88b22f-d974-4aa8-8a94-0dae114e0aef" providerId="ADAL" clId="{B36E0D09-3500-4786-AF0E-01D6220D252F}" dt="2021-01-26T01:21:44.434" v="6431" actId="478"/>
          <ac:picMkLst>
            <pc:docMk/>
            <pc:sldMk cId="2723451819" sldId="1106"/>
            <ac:picMk id="30726" creationId="{616EA8D2-AC22-416B-976F-5C497CF6F790}"/>
          </ac:picMkLst>
        </pc:picChg>
      </pc:sldChg>
      <pc:sldChg chg="addSp delSp modSp new mod">
        <pc:chgData name="JINGLUN FENG" userId="8c88b22f-d974-4aa8-8a94-0dae114e0aef" providerId="ADAL" clId="{B36E0D09-3500-4786-AF0E-01D6220D252F}" dt="2021-01-29T03:10:52.196" v="9487" actId="1076"/>
        <pc:sldMkLst>
          <pc:docMk/>
          <pc:sldMk cId="124704647" sldId="1107"/>
        </pc:sldMkLst>
        <pc:spChg chg="del">
          <ac:chgData name="JINGLUN FENG" userId="8c88b22f-d974-4aa8-8a94-0dae114e0aef" providerId="ADAL" clId="{B36E0D09-3500-4786-AF0E-01D6220D252F}" dt="2021-01-28T22:51:50.122" v="9088" actId="478"/>
          <ac:spMkLst>
            <pc:docMk/>
            <pc:sldMk cId="124704647" sldId="1107"/>
            <ac:spMk id="2" creationId="{03CCD915-4185-45FB-B9B3-8877CCC73398}"/>
          </ac:spMkLst>
        </pc:spChg>
        <pc:spChg chg="add mod">
          <ac:chgData name="JINGLUN FENG" userId="8c88b22f-d974-4aa8-8a94-0dae114e0aef" providerId="ADAL" clId="{B36E0D09-3500-4786-AF0E-01D6220D252F}" dt="2021-01-26T04:08:14.296" v="6994" actId="20577"/>
          <ac:spMkLst>
            <pc:docMk/>
            <pc:sldMk cId="124704647" sldId="1107"/>
            <ac:spMk id="3" creationId="{12461C93-6F65-46E3-A3CE-59E2E6DA8CC7}"/>
          </ac:spMkLst>
        </pc:spChg>
        <pc:spChg chg="add del mod">
          <ac:chgData name="JINGLUN FENG" userId="8c88b22f-d974-4aa8-8a94-0dae114e0aef" providerId="ADAL" clId="{B36E0D09-3500-4786-AF0E-01D6220D252F}" dt="2021-01-29T03:00:13.239" v="9296" actId="478"/>
          <ac:spMkLst>
            <pc:docMk/>
            <pc:sldMk cId="124704647" sldId="1107"/>
            <ac:spMk id="4" creationId="{7621B133-E24F-4CA0-8D95-53EBB0DD002F}"/>
          </ac:spMkLst>
        </pc:spChg>
        <pc:spChg chg="add mod">
          <ac:chgData name="JINGLUN FENG" userId="8c88b22f-d974-4aa8-8a94-0dae114e0aef" providerId="ADAL" clId="{B36E0D09-3500-4786-AF0E-01D6220D252F}" dt="2021-01-28T22:35:21.743" v="8992" actId="1076"/>
          <ac:spMkLst>
            <pc:docMk/>
            <pc:sldMk cId="124704647" sldId="1107"/>
            <ac:spMk id="5" creationId="{780B77E9-9001-4A2F-A61C-B448173CD855}"/>
          </ac:spMkLst>
        </pc:spChg>
        <pc:spChg chg="add mod">
          <ac:chgData name="JINGLUN FENG" userId="8c88b22f-d974-4aa8-8a94-0dae114e0aef" providerId="ADAL" clId="{B36E0D09-3500-4786-AF0E-01D6220D252F}" dt="2021-01-29T03:00:00.595" v="9294" actId="20577"/>
          <ac:spMkLst>
            <pc:docMk/>
            <pc:sldMk cId="124704647" sldId="1107"/>
            <ac:spMk id="6" creationId="{30771371-D598-44DE-A4EC-0F7A2BAAD88C}"/>
          </ac:spMkLst>
        </pc:spChg>
        <pc:spChg chg="add del mod">
          <ac:chgData name="JINGLUN FENG" userId="8c88b22f-d974-4aa8-8a94-0dae114e0aef" providerId="ADAL" clId="{B36E0D09-3500-4786-AF0E-01D6220D252F}" dt="2021-01-29T03:00:11.836" v="9295" actId="478"/>
          <ac:spMkLst>
            <pc:docMk/>
            <pc:sldMk cId="124704647" sldId="1107"/>
            <ac:spMk id="10" creationId="{E951B6F5-8F97-4285-85E9-04330188354E}"/>
          </ac:spMkLst>
        </pc:spChg>
        <pc:spChg chg="add mod">
          <ac:chgData name="JINGLUN FENG" userId="8c88b22f-d974-4aa8-8a94-0dae114e0aef" providerId="ADAL" clId="{B36E0D09-3500-4786-AF0E-01D6220D252F}" dt="2021-01-29T03:01:00.253" v="9324" actId="14100"/>
          <ac:spMkLst>
            <pc:docMk/>
            <pc:sldMk cId="124704647" sldId="1107"/>
            <ac:spMk id="11" creationId="{E4D9EAF7-61F1-4097-B48F-83E92CFC3A6B}"/>
          </ac:spMkLst>
        </pc:spChg>
        <pc:spChg chg="add mod">
          <ac:chgData name="JINGLUN FENG" userId="8c88b22f-d974-4aa8-8a94-0dae114e0aef" providerId="ADAL" clId="{B36E0D09-3500-4786-AF0E-01D6220D252F}" dt="2021-01-29T03:05:36.833" v="9371" actId="207"/>
          <ac:spMkLst>
            <pc:docMk/>
            <pc:sldMk cId="124704647" sldId="1107"/>
            <ac:spMk id="12" creationId="{E39730FD-107B-46E6-8F67-B6B89B16193D}"/>
          </ac:spMkLst>
        </pc:spChg>
        <pc:spChg chg="add del mod">
          <ac:chgData name="JINGLUN FENG" userId="8c88b22f-d974-4aa8-8a94-0dae114e0aef" providerId="ADAL" clId="{B36E0D09-3500-4786-AF0E-01D6220D252F}" dt="2021-01-29T02:58:16.452" v="9098"/>
          <ac:spMkLst>
            <pc:docMk/>
            <pc:sldMk cId="124704647" sldId="1107"/>
            <ac:spMk id="15" creationId="{C8E5FCFD-072A-4D62-8D6C-5A41BBE89FF6}"/>
          </ac:spMkLst>
        </pc:spChg>
        <pc:spChg chg="add mod">
          <ac:chgData name="JINGLUN FENG" userId="8c88b22f-d974-4aa8-8a94-0dae114e0aef" providerId="ADAL" clId="{B36E0D09-3500-4786-AF0E-01D6220D252F}" dt="2021-01-29T02:58:15.890" v="9096" actId="20577"/>
          <ac:spMkLst>
            <pc:docMk/>
            <pc:sldMk cId="124704647" sldId="1107"/>
            <ac:spMk id="16" creationId="{78AB38E8-5019-4F6B-A2CC-86B0A3A8EF85}"/>
          </ac:spMkLst>
        </pc:spChg>
        <pc:spChg chg="add mod">
          <ac:chgData name="JINGLUN FENG" userId="8c88b22f-d974-4aa8-8a94-0dae114e0aef" providerId="ADAL" clId="{B36E0D09-3500-4786-AF0E-01D6220D252F}" dt="2021-01-29T03:00:41.057" v="9307" actId="113"/>
          <ac:spMkLst>
            <pc:docMk/>
            <pc:sldMk cId="124704647" sldId="1107"/>
            <ac:spMk id="17" creationId="{266B4033-ACD8-4ABB-8B40-970035B3FE17}"/>
          </ac:spMkLst>
        </pc:spChg>
        <pc:spChg chg="add mod">
          <ac:chgData name="JINGLUN FENG" userId="8c88b22f-d974-4aa8-8a94-0dae114e0aef" providerId="ADAL" clId="{B36E0D09-3500-4786-AF0E-01D6220D252F}" dt="2021-01-29T03:10:20.664" v="9478" actId="1076"/>
          <ac:spMkLst>
            <pc:docMk/>
            <pc:sldMk cId="124704647" sldId="1107"/>
            <ac:spMk id="18" creationId="{B5C3925F-C914-4675-82CD-56F38BE037EA}"/>
          </ac:spMkLst>
        </pc:spChg>
        <pc:spChg chg="add del mod">
          <ac:chgData name="JINGLUN FENG" userId="8c88b22f-d974-4aa8-8a94-0dae114e0aef" providerId="ADAL" clId="{B36E0D09-3500-4786-AF0E-01D6220D252F}" dt="2021-01-29T03:03:10.591" v="9349" actId="11529"/>
          <ac:spMkLst>
            <pc:docMk/>
            <pc:sldMk cId="124704647" sldId="1107"/>
            <ac:spMk id="19" creationId="{43AEEDD8-E050-4368-9836-BC20ADFC37FE}"/>
          </ac:spMkLst>
        </pc:spChg>
        <pc:spChg chg="add del mod">
          <ac:chgData name="JINGLUN FENG" userId="8c88b22f-d974-4aa8-8a94-0dae114e0aef" providerId="ADAL" clId="{B36E0D09-3500-4786-AF0E-01D6220D252F}" dt="2021-01-29T03:04:38.004" v="9354" actId="478"/>
          <ac:spMkLst>
            <pc:docMk/>
            <pc:sldMk cId="124704647" sldId="1107"/>
            <ac:spMk id="20" creationId="{B727A625-A4DD-43D0-BCE9-E1D618E80075}"/>
          </ac:spMkLst>
        </pc:spChg>
        <pc:spChg chg="add mod">
          <ac:chgData name="JINGLUN FENG" userId="8c88b22f-d974-4aa8-8a94-0dae114e0aef" providerId="ADAL" clId="{B36E0D09-3500-4786-AF0E-01D6220D252F}" dt="2021-01-29T03:10:46.584" v="9485" actId="1076"/>
          <ac:spMkLst>
            <pc:docMk/>
            <pc:sldMk cId="124704647" sldId="1107"/>
            <ac:spMk id="21" creationId="{482F9AED-F31F-453C-8109-4D1478056AAA}"/>
          </ac:spMkLst>
        </pc:spChg>
        <pc:spChg chg="add mod">
          <ac:chgData name="JINGLUN FENG" userId="8c88b22f-d974-4aa8-8a94-0dae114e0aef" providerId="ADAL" clId="{B36E0D09-3500-4786-AF0E-01D6220D252F}" dt="2021-01-29T03:10:52.196" v="9487" actId="1076"/>
          <ac:spMkLst>
            <pc:docMk/>
            <pc:sldMk cId="124704647" sldId="1107"/>
            <ac:spMk id="53" creationId="{ABBCD8FA-FF41-47C0-85E4-F3A58B71EEE3}"/>
          </ac:spMkLst>
        </pc:spChg>
        <pc:spChg chg="add mod">
          <ac:chgData name="JINGLUN FENG" userId="8c88b22f-d974-4aa8-8a94-0dae114e0aef" providerId="ADAL" clId="{B36E0D09-3500-4786-AF0E-01D6220D252F}" dt="2021-01-29T03:10:49.448" v="9486" actId="1076"/>
          <ac:spMkLst>
            <pc:docMk/>
            <pc:sldMk cId="124704647" sldId="1107"/>
            <ac:spMk id="54" creationId="{5666360B-390F-4B42-AD86-EEB12EB43D9B}"/>
          </ac:spMkLst>
        </pc:spChg>
        <pc:spChg chg="add mod">
          <ac:chgData name="JINGLUN FENG" userId="8c88b22f-d974-4aa8-8a94-0dae114e0aef" providerId="ADAL" clId="{B36E0D09-3500-4786-AF0E-01D6220D252F}" dt="2021-01-29T03:10:16.899" v="9477" actId="1076"/>
          <ac:spMkLst>
            <pc:docMk/>
            <pc:sldMk cId="124704647" sldId="1107"/>
            <ac:spMk id="67" creationId="{131DE2C5-3ECD-4191-957C-A218D973C497}"/>
          </ac:spMkLst>
        </pc:spChg>
        <pc:picChg chg="add mod">
          <ac:chgData name="JINGLUN FENG" userId="8c88b22f-d974-4aa8-8a94-0dae114e0aef" providerId="ADAL" clId="{B36E0D09-3500-4786-AF0E-01D6220D252F}" dt="2021-01-29T03:07:42.678" v="9415" actId="1076"/>
          <ac:picMkLst>
            <pc:docMk/>
            <pc:sldMk cId="124704647" sldId="1107"/>
            <ac:picMk id="22" creationId="{DDB2C094-D0D1-4A0B-AE70-8DE019AF2C1A}"/>
          </ac:picMkLst>
        </pc:picChg>
        <pc:picChg chg="add mod">
          <ac:chgData name="JINGLUN FENG" userId="8c88b22f-d974-4aa8-8a94-0dae114e0aef" providerId="ADAL" clId="{B36E0D09-3500-4786-AF0E-01D6220D252F}" dt="2021-01-29T03:06:05.133" v="9381" actId="1076"/>
          <ac:picMkLst>
            <pc:docMk/>
            <pc:sldMk cId="124704647" sldId="1107"/>
            <ac:picMk id="23" creationId="{E74C399D-793E-48FE-A13A-072AC2F63299}"/>
          </ac:picMkLst>
        </pc:picChg>
        <pc:cxnChg chg="add del mod">
          <ac:chgData name="JINGLUN FENG" userId="8c88b22f-d974-4aa8-8a94-0dae114e0aef" providerId="ADAL" clId="{B36E0D09-3500-4786-AF0E-01D6220D252F}" dt="2021-01-28T22:50:53.687" v="9056" actId="478"/>
          <ac:cxnSpMkLst>
            <pc:docMk/>
            <pc:sldMk cId="124704647" sldId="1107"/>
            <ac:cxnSpMk id="7" creationId="{27E7033D-50EE-4F50-8D83-470080555483}"/>
          </ac:cxnSpMkLst>
        </pc:cxnChg>
        <pc:cxnChg chg="add del mod">
          <ac:chgData name="JINGLUN FENG" userId="8c88b22f-d974-4aa8-8a94-0dae114e0aef" providerId="ADAL" clId="{B36E0D09-3500-4786-AF0E-01D6220D252F}" dt="2021-01-29T03:00:11.836" v="9295" actId="478"/>
          <ac:cxnSpMkLst>
            <pc:docMk/>
            <pc:sldMk cId="124704647" sldId="1107"/>
            <ac:cxnSpMk id="14" creationId="{34949559-B075-4221-A486-FF20671EA534}"/>
          </ac:cxnSpMkLst>
        </pc:cxnChg>
        <pc:cxnChg chg="add del mod">
          <ac:chgData name="JINGLUN FENG" userId="8c88b22f-d974-4aa8-8a94-0dae114e0aef" providerId="ADAL" clId="{B36E0D09-3500-4786-AF0E-01D6220D252F}" dt="2021-01-29T03:07:17.459" v="9407" actId="478"/>
          <ac:cxnSpMkLst>
            <pc:docMk/>
            <pc:sldMk cId="124704647" sldId="1107"/>
            <ac:cxnSpMk id="24" creationId="{6D612CA5-A283-4920-AAB8-61D4601E0C9B}"/>
          </ac:cxnSpMkLst>
        </pc:cxnChg>
        <pc:cxnChg chg="add del mod">
          <ac:chgData name="JINGLUN FENG" userId="8c88b22f-d974-4aa8-8a94-0dae114e0aef" providerId="ADAL" clId="{B36E0D09-3500-4786-AF0E-01D6220D252F}" dt="2021-01-29T03:07:16.535" v="9406" actId="478"/>
          <ac:cxnSpMkLst>
            <pc:docMk/>
            <pc:sldMk cId="124704647" sldId="1107"/>
            <ac:cxnSpMk id="27" creationId="{6D91D54B-3628-4951-BDE9-5AA3666B59E6}"/>
          </ac:cxnSpMkLst>
        </pc:cxnChg>
        <pc:cxnChg chg="add mod">
          <ac:chgData name="JINGLUN FENG" userId="8c88b22f-d974-4aa8-8a94-0dae114e0aef" providerId="ADAL" clId="{B36E0D09-3500-4786-AF0E-01D6220D252F}" dt="2021-01-29T03:10:46.584" v="9485" actId="1076"/>
          <ac:cxnSpMkLst>
            <pc:docMk/>
            <pc:sldMk cId="124704647" sldId="1107"/>
            <ac:cxnSpMk id="30" creationId="{44D63432-E077-463E-B422-568DF00F16BD}"/>
          </ac:cxnSpMkLst>
        </pc:cxnChg>
        <pc:cxnChg chg="add mod">
          <ac:chgData name="JINGLUN FENG" userId="8c88b22f-d974-4aa8-8a94-0dae114e0aef" providerId="ADAL" clId="{B36E0D09-3500-4786-AF0E-01D6220D252F}" dt="2021-01-29T03:10:37.165" v="9483" actId="14100"/>
          <ac:cxnSpMkLst>
            <pc:docMk/>
            <pc:sldMk cId="124704647" sldId="1107"/>
            <ac:cxnSpMk id="40" creationId="{9D11F137-4C6E-4823-A382-25C8C3CFC80C}"/>
          </ac:cxnSpMkLst>
        </pc:cxnChg>
        <pc:cxnChg chg="add mod">
          <ac:chgData name="JINGLUN FENG" userId="8c88b22f-d974-4aa8-8a94-0dae114e0aef" providerId="ADAL" clId="{B36E0D09-3500-4786-AF0E-01D6220D252F}" dt="2021-01-29T03:10:30.647" v="9482" actId="14100"/>
          <ac:cxnSpMkLst>
            <pc:docMk/>
            <pc:sldMk cId="124704647" sldId="1107"/>
            <ac:cxnSpMk id="43" creationId="{F83FFA79-217E-4A52-A5B1-1D7B93E5D7D2}"/>
          </ac:cxnSpMkLst>
        </pc:cxnChg>
        <pc:cxnChg chg="add mod">
          <ac:chgData name="JINGLUN FENG" userId="8c88b22f-d974-4aa8-8a94-0dae114e0aef" providerId="ADAL" clId="{B36E0D09-3500-4786-AF0E-01D6220D252F}" dt="2021-01-29T03:09:18.078" v="9451" actId="1076"/>
          <ac:cxnSpMkLst>
            <pc:docMk/>
            <pc:sldMk cId="124704647" sldId="1107"/>
            <ac:cxnSpMk id="50" creationId="{EFDE54C4-BC0B-48F3-8FB6-2B85C1BC4FA9}"/>
          </ac:cxnSpMkLst>
        </pc:cxnChg>
      </pc:sldChg>
      <pc:sldChg chg="addSp delSp modSp add mod ord">
        <pc:chgData name="JINGLUN FENG" userId="8c88b22f-d974-4aa8-8a94-0dae114e0aef" providerId="ADAL" clId="{B36E0D09-3500-4786-AF0E-01D6220D252F}" dt="2021-01-26T17:10:00.737" v="8507" actId="1582"/>
        <pc:sldMkLst>
          <pc:docMk/>
          <pc:sldMk cId="1629908997" sldId="1108"/>
        </pc:sldMkLst>
        <pc:spChg chg="mod">
          <ac:chgData name="JINGLUN FENG" userId="8c88b22f-d974-4aa8-8a94-0dae114e0aef" providerId="ADAL" clId="{B36E0D09-3500-4786-AF0E-01D6220D252F}" dt="2021-01-26T15:45:28.221" v="7915" actId="313"/>
          <ac:spMkLst>
            <pc:docMk/>
            <pc:sldMk cId="1629908997" sldId="1108"/>
            <ac:spMk id="4" creationId="{94F47A90-CE87-436C-9235-659A14E42C6E}"/>
          </ac:spMkLst>
        </pc:spChg>
        <pc:spChg chg="del mod ord">
          <ac:chgData name="JINGLUN FENG" userId="8c88b22f-d974-4aa8-8a94-0dae114e0aef" providerId="ADAL" clId="{B36E0D09-3500-4786-AF0E-01D6220D252F}" dt="2021-01-26T04:13:37.712" v="7087" actId="478"/>
          <ac:spMkLst>
            <pc:docMk/>
            <pc:sldMk cId="1629908997" sldId="1108"/>
            <ac:spMk id="6" creationId="{F9E565EE-D247-49EB-BF66-FDD065C14E8E}"/>
          </ac:spMkLst>
        </pc:spChg>
        <pc:spChg chg="add mod">
          <ac:chgData name="JINGLUN FENG" userId="8c88b22f-d974-4aa8-8a94-0dae114e0aef" providerId="ADAL" clId="{B36E0D09-3500-4786-AF0E-01D6220D252F}" dt="2021-01-26T04:14:12.378" v="7109" actId="1076"/>
          <ac:spMkLst>
            <pc:docMk/>
            <pc:sldMk cId="1629908997" sldId="1108"/>
            <ac:spMk id="7" creationId="{D96FDBFF-10FB-4D69-A120-BFDB3BDF8E38}"/>
          </ac:spMkLst>
        </pc:spChg>
        <pc:spChg chg="del mod">
          <ac:chgData name="JINGLUN FENG" userId="8c88b22f-d974-4aa8-8a94-0dae114e0aef" providerId="ADAL" clId="{B36E0D09-3500-4786-AF0E-01D6220D252F}" dt="2021-01-26T04:13:40.126" v="7089" actId="478"/>
          <ac:spMkLst>
            <pc:docMk/>
            <pc:sldMk cId="1629908997" sldId="1108"/>
            <ac:spMk id="12" creationId="{DC31851F-326A-4CCC-A00D-D1C0362B994A}"/>
          </ac:spMkLst>
        </pc:spChg>
        <pc:spChg chg="del mod">
          <ac:chgData name="JINGLUN FENG" userId="8c88b22f-d974-4aa8-8a94-0dae114e0aef" providerId="ADAL" clId="{B36E0D09-3500-4786-AF0E-01D6220D252F}" dt="2021-01-26T04:13:21.847" v="7081" actId="478"/>
          <ac:spMkLst>
            <pc:docMk/>
            <pc:sldMk cId="1629908997" sldId="1108"/>
            <ac:spMk id="13" creationId="{7421AF36-18C2-46C5-B66B-EFF99486982E}"/>
          </ac:spMkLst>
        </pc:spChg>
        <pc:spChg chg="del mod ord">
          <ac:chgData name="JINGLUN FENG" userId="8c88b22f-d974-4aa8-8a94-0dae114e0aef" providerId="ADAL" clId="{B36E0D09-3500-4786-AF0E-01D6220D252F}" dt="2021-01-26T04:13:39.083" v="7088" actId="478"/>
          <ac:spMkLst>
            <pc:docMk/>
            <pc:sldMk cId="1629908997" sldId="1108"/>
            <ac:spMk id="14" creationId="{68C97C59-916C-47F5-A5C8-9DA592C34F5E}"/>
          </ac:spMkLst>
        </pc:spChg>
        <pc:spChg chg="del mod">
          <ac:chgData name="JINGLUN FENG" userId="8c88b22f-d974-4aa8-8a94-0dae114e0aef" providerId="ADAL" clId="{B36E0D09-3500-4786-AF0E-01D6220D252F}" dt="2021-01-26T04:13:42.481" v="7090" actId="478"/>
          <ac:spMkLst>
            <pc:docMk/>
            <pc:sldMk cId="1629908997" sldId="1108"/>
            <ac:spMk id="15" creationId="{FBAC536B-9996-4812-9482-AF431ABA1AA4}"/>
          </ac:spMkLst>
        </pc:spChg>
        <pc:spChg chg="mod">
          <ac:chgData name="JINGLUN FENG" userId="8c88b22f-d974-4aa8-8a94-0dae114e0aef" providerId="ADAL" clId="{B36E0D09-3500-4786-AF0E-01D6220D252F}" dt="2021-01-26T04:13:40.126" v="7089" actId="478"/>
          <ac:spMkLst>
            <pc:docMk/>
            <pc:sldMk cId="1629908997" sldId="1108"/>
            <ac:spMk id="16" creationId="{08CE953F-981F-45AD-A807-5299021326BD}"/>
          </ac:spMkLst>
        </pc:spChg>
        <pc:spChg chg="mod">
          <ac:chgData name="JINGLUN FENG" userId="8c88b22f-d974-4aa8-8a94-0dae114e0aef" providerId="ADAL" clId="{B36E0D09-3500-4786-AF0E-01D6220D252F}" dt="2021-01-26T04:13:40.126" v="7089" actId="478"/>
          <ac:spMkLst>
            <pc:docMk/>
            <pc:sldMk cId="1629908997" sldId="1108"/>
            <ac:spMk id="17" creationId="{2E50CB01-EE22-4899-B632-93556CDBEFFB}"/>
          </ac:spMkLst>
        </pc:spChg>
        <pc:spChg chg="del mod">
          <ac:chgData name="JINGLUN FENG" userId="8c88b22f-d974-4aa8-8a94-0dae114e0aef" providerId="ADAL" clId="{B36E0D09-3500-4786-AF0E-01D6220D252F}" dt="2021-01-26T04:13:36.471" v="7086" actId="478"/>
          <ac:spMkLst>
            <pc:docMk/>
            <pc:sldMk cId="1629908997" sldId="1108"/>
            <ac:spMk id="18" creationId="{899E2272-D713-4772-8BAD-C947038F20AE}"/>
          </ac:spMkLst>
        </pc:spChg>
        <pc:spChg chg="mod">
          <ac:chgData name="JINGLUN FENG" userId="8c88b22f-d974-4aa8-8a94-0dae114e0aef" providerId="ADAL" clId="{B36E0D09-3500-4786-AF0E-01D6220D252F}" dt="2021-01-26T04:13:40.126" v="7089" actId="478"/>
          <ac:spMkLst>
            <pc:docMk/>
            <pc:sldMk cId="1629908997" sldId="1108"/>
            <ac:spMk id="19" creationId="{AF1BC66E-3977-4968-9780-5F83EA50F16A}"/>
          </ac:spMkLst>
        </pc:spChg>
        <pc:spChg chg="mod">
          <ac:chgData name="JINGLUN FENG" userId="8c88b22f-d974-4aa8-8a94-0dae114e0aef" providerId="ADAL" clId="{B36E0D09-3500-4786-AF0E-01D6220D252F}" dt="2021-01-26T04:13:40.126" v="7089" actId="478"/>
          <ac:spMkLst>
            <pc:docMk/>
            <pc:sldMk cId="1629908997" sldId="1108"/>
            <ac:spMk id="20" creationId="{96832BAB-466B-44AD-A07B-AAAF2A172736}"/>
          </ac:spMkLst>
        </pc:spChg>
        <pc:spChg chg="mod">
          <ac:chgData name="JINGLUN FENG" userId="8c88b22f-d974-4aa8-8a94-0dae114e0aef" providerId="ADAL" clId="{B36E0D09-3500-4786-AF0E-01D6220D252F}" dt="2021-01-26T04:13:40.126" v="7089" actId="478"/>
          <ac:spMkLst>
            <pc:docMk/>
            <pc:sldMk cId="1629908997" sldId="1108"/>
            <ac:spMk id="21" creationId="{9F2D5500-B47A-4E51-BAF2-92E6FFBE2085}"/>
          </ac:spMkLst>
        </pc:spChg>
        <pc:spChg chg="mod">
          <ac:chgData name="JINGLUN FENG" userId="8c88b22f-d974-4aa8-8a94-0dae114e0aef" providerId="ADAL" clId="{B36E0D09-3500-4786-AF0E-01D6220D252F}" dt="2021-01-26T04:13:40.126" v="7089" actId="478"/>
          <ac:spMkLst>
            <pc:docMk/>
            <pc:sldMk cId="1629908997" sldId="1108"/>
            <ac:spMk id="22" creationId="{616BF760-ABFC-4AC2-A4D5-7625926DE22C}"/>
          </ac:spMkLst>
        </pc:spChg>
        <pc:spChg chg="mod">
          <ac:chgData name="JINGLUN FENG" userId="8c88b22f-d974-4aa8-8a94-0dae114e0aef" providerId="ADAL" clId="{B36E0D09-3500-4786-AF0E-01D6220D252F}" dt="2021-01-26T04:13:40.126" v="7089" actId="478"/>
          <ac:spMkLst>
            <pc:docMk/>
            <pc:sldMk cId="1629908997" sldId="1108"/>
            <ac:spMk id="23" creationId="{65322A41-F565-4B1D-A464-8B7C41FDB2D0}"/>
          </ac:spMkLst>
        </pc:spChg>
        <pc:spChg chg="mod">
          <ac:chgData name="JINGLUN FENG" userId="8c88b22f-d974-4aa8-8a94-0dae114e0aef" providerId="ADAL" clId="{B36E0D09-3500-4786-AF0E-01D6220D252F}" dt="2021-01-26T04:13:40.126" v="7089" actId="478"/>
          <ac:spMkLst>
            <pc:docMk/>
            <pc:sldMk cId="1629908997" sldId="1108"/>
            <ac:spMk id="24" creationId="{C0CA4986-B154-4C1C-A44A-5D547B645C7F}"/>
          </ac:spMkLst>
        </pc:spChg>
        <pc:spChg chg="mod">
          <ac:chgData name="JINGLUN FENG" userId="8c88b22f-d974-4aa8-8a94-0dae114e0aef" providerId="ADAL" clId="{B36E0D09-3500-4786-AF0E-01D6220D252F}" dt="2021-01-26T04:13:40.126" v="7089" actId="478"/>
          <ac:spMkLst>
            <pc:docMk/>
            <pc:sldMk cId="1629908997" sldId="1108"/>
            <ac:spMk id="25" creationId="{65364461-F645-406B-8809-F9B38E2B6EC4}"/>
          </ac:spMkLst>
        </pc:spChg>
        <pc:spChg chg="mod">
          <ac:chgData name="JINGLUN FENG" userId="8c88b22f-d974-4aa8-8a94-0dae114e0aef" providerId="ADAL" clId="{B36E0D09-3500-4786-AF0E-01D6220D252F}" dt="2021-01-26T04:13:40.126" v="7089" actId="478"/>
          <ac:spMkLst>
            <pc:docMk/>
            <pc:sldMk cId="1629908997" sldId="1108"/>
            <ac:spMk id="27" creationId="{C03EF074-3143-4383-BBDA-646B9C4034B8}"/>
          </ac:spMkLst>
        </pc:spChg>
        <pc:spChg chg="mod">
          <ac:chgData name="JINGLUN FENG" userId="8c88b22f-d974-4aa8-8a94-0dae114e0aef" providerId="ADAL" clId="{B36E0D09-3500-4786-AF0E-01D6220D252F}" dt="2021-01-26T04:13:40.126" v="7089" actId="478"/>
          <ac:spMkLst>
            <pc:docMk/>
            <pc:sldMk cId="1629908997" sldId="1108"/>
            <ac:spMk id="28" creationId="{58FD4A17-F032-4CFF-B2D2-94399E3B8BAF}"/>
          </ac:spMkLst>
        </pc:spChg>
        <pc:spChg chg="add mod">
          <ac:chgData name="JINGLUN FENG" userId="8c88b22f-d974-4aa8-8a94-0dae114e0aef" providerId="ADAL" clId="{B36E0D09-3500-4786-AF0E-01D6220D252F}" dt="2021-01-26T04:14:18.446" v="7118" actId="20577"/>
          <ac:spMkLst>
            <pc:docMk/>
            <pc:sldMk cId="1629908997" sldId="1108"/>
            <ac:spMk id="30" creationId="{51F27692-B0CD-4638-80E1-0566887C40D8}"/>
          </ac:spMkLst>
        </pc:spChg>
        <pc:spChg chg="del">
          <ac:chgData name="JINGLUN FENG" userId="8c88b22f-d974-4aa8-8a94-0dae114e0aef" providerId="ADAL" clId="{B36E0D09-3500-4786-AF0E-01D6220D252F}" dt="2021-01-26T03:52:40.189" v="6645" actId="478"/>
          <ac:spMkLst>
            <pc:docMk/>
            <pc:sldMk cId="1629908997" sldId="1108"/>
            <ac:spMk id="31" creationId="{87891E03-3BEF-438E-90F7-77D41D77D9B1}"/>
          </ac:spMkLst>
        </pc:spChg>
        <pc:spChg chg="del">
          <ac:chgData name="JINGLUN FENG" userId="8c88b22f-d974-4aa8-8a94-0dae114e0aef" providerId="ADAL" clId="{B36E0D09-3500-4786-AF0E-01D6220D252F}" dt="2021-01-26T03:52:42.131" v="6646" actId="478"/>
          <ac:spMkLst>
            <pc:docMk/>
            <pc:sldMk cId="1629908997" sldId="1108"/>
            <ac:spMk id="32" creationId="{A83E0A20-FFE8-4B68-A0A3-F7DC462ABC0B}"/>
          </ac:spMkLst>
        </pc:spChg>
        <pc:spChg chg="add mod">
          <ac:chgData name="JINGLUN FENG" userId="8c88b22f-d974-4aa8-8a94-0dae114e0aef" providerId="ADAL" clId="{B36E0D09-3500-4786-AF0E-01D6220D252F}" dt="2021-01-26T04:14:34.382" v="7148" actId="20577"/>
          <ac:spMkLst>
            <pc:docMk/>
            <pc:sldMk cId="1629908997" sldId="1108"/>
            <ac:spMk id="33" creationId="{53A24317-7940-4589-A17D-254F82EC2250}"/>
          </ac:spMkLst>
        </pc:spChg>
        <pc:spChg chg="add mod">
          <ac:chgData name="JINGLUN FENG" userId="8c88b22f-d974-4aa8-8a94-0dae114e0aef" providerId="ADAL" clId="{B36E0D09-3500-4786-AF0E-01D6220D252F}" dt="2021-01-26T04:14:45.716" v="7159" actId="1076"/>
          <ac:spMkLst>
            <pc:docMk/>
            <pc:sldMk cId="1629908997" sldId="1108"/>
            <ac:spMk id="34" creationId="{45F0DE28-3B2B-4A53-8D59-13EEB460E124}"/>
          </ac:spMkLst>
        </pc:spChg>
        <pc:spChg chg="add mod ord">
          <ac:chgData name="JINGLUN FENG" userId="8c88b22f-d974-4aa8-8a94-0dae114e0aef" providerId="ADAL" clId="{B36E0D09-3500-4786-AF0E-01D6220D252F}" dt="2021-01-26T04:19:07.864" v="7163" actId="167"/>
          <ac:spMkLst>
            <pc:docMk/>
            <pc:sldMk cId="1629908997" sldId="1108"/>
            <ac:spMk id="35" creationId="{100087FD-98D4-43B1-BCCE-8BA5A767C614}"/>
          </ac:spMkLst>
        </pc:spChg>
        <pc:grpChg chg="mod">
          <ac:chgData name="JINGLUN FENG" userId="8c88b22f-d974-4aa8-8a94-0dae114e0aef" providerId="ADAL" clId="{B36E0D09-3500-4786-AF0E-01D6220D252F}" dt="2021-01-26T04:13:40.126" v="7089" actId="478"/>
          <ac:grpSpMkLst>
            <pc:docMk/>
            <pc:sldMk cId="1629908997" sldId="1108"/>
            <ac:grpSpMk id="5" creationId="{2EF20466-6D9A-4C74-9E24-AEE838846750}"/>
          </ac:grpSpMkLst>
        </pc:grpChg>
        <pc:picChg chg="add mod ord">
          <ac:chgData name="JINGLUN FENG" userId="8c88b22f-d974-4aa8-8a94-0dae114e0aef" providerId="ADAL" clId="{B36E0D09-3500-4786-AF0E-01D6220D252F}" dt="2021-01-26T04:19:25.802" v="7167" actId="14100"/>
          <ac:picMkLst>
            <pc:docMk/>
            <pc:sldMk cId="1629908997" sldId="1108"/>
            <ac:picMk id="3" creationId="{7B81D489-36E4-4F24-9261-27A409A19932}"/>
          </ac:picMkLst>
        </pc:picChg>
        <pc:picChg chg="del mod">
          <ac:chgData name="JINGLUN FENG" userId="8c88b22f-d974-4aa8-8a94-0dae114e0aef" providerId="ADAL" clId="{B36E0D09-3500-4786-AF0E-01D6220D252F}" dt="2021-01-26T04:12:29.195" v="7058" actId="478"/>
          <ac:picMkLst>
            <pc:docMk/>
            <pc:sldMk cId="1629908997" sldId="1108"/>
            <ac:picMk id="10" creationId="{220B3B8E-61FA-4C3C-B259-0521604D229C}"/>
          </ac:picMkLst>
        </pc:picChg>
        <pc:picChg chg="mod">
          <ac:chgData name="JINGLUN FENG" userId="8c88b22f-d974-4aa8-8a94-0dae114e0aef" providerId="ADAL" clId="{B36E0D09-3500-4786-AF0E-01D6220D252F}" dt="2021-01-26T03:52:59.739" v="6648" actId="1076"/>
          <ac:picMkLst>
            <pc:docMk/>
            <pc:sldMk cId="1629908997" sldId="1108"/>
            <ac:picMk id="30724" creationId="{F744EA07-528C-4A7B-BCAD-2EC84633B3C6}"/>
          </ac:picMkLst>
        </pc:picChg>
        <pc:cxnChg chg="add mod">
          <ac:chgData name="JINGLUN FENG" userId="8c88b22f-d974-4aa8-8a94-0dae114e0aef" providerId="ADAL" clId="{B36E0D09-3500-4786-AF0E-01D6220D252F}" dt="2021-01-26T17:10:00.737" v="8507" actId="1582"/>
          <ac:cxnSpMkLst>
            <pc:docMk/>
            <pc:sldMk cId="1629908997" sldId="1108"/>
            <ac:cxnSpMk id="6" creationId="{0BA936A7-0518-40A0-8C78-7361BDFC3C60}"/>
          </ac:cxnSpMkLst>
        </pc:cxnChg>
      </pc:sldChg>
      <pc:sldChg chg="modSp add mod modNotesTx">
        <pc:chgData name="JINGLUN FENG" userId="8c88b22f-d974-4aa8-8a94-0dae114e0aef" providerId="ADAL" clId="{B36E0D09-3500-4786-AF0E-01D6220D252F}" dt="2021-01-26T16:13:40.909" v="8062" actId="6549"/>
        <pc:sldMkLst>
          <pc:docMk/>
          <pc:sldMk cId="830309291" sldId="1109"/>
        </pc:sldMkLst>
        <pc:spChg chg="mod">
          <ac:chgData name="JINGLUN FENG" userId="8c88b22f-d974-4aa8-8a94-0dae114e0aef" providerId="ADAL" clId="{B36E0D09-3500-4786-AF0E-01D6220D252F}" dt="2021-01-26T15:47:25.878" v="7937" actId="313"/>
          <ac:spMkLst>
            <pc:docMk/>
            <pc:sldMk cId="830309291" sldId="1109"/>
            <ac:spMk id="20483" creationId="{EF86FF4C-6D12-4BAA-AB51-80C0C4EA2474}"/>
          </ac:spMkLst>
        </pc:spChg>
      </pc:sldChg>
      <pc:sldChg chg="modSp add mod modNotesTx">
        <pc:chgData name="JINGLUN FENG" userId="8c88b22f-d974-4aa8-8a94-0dae114e0aef" providerId="ADAL" clId="{B36E0D09-3500-4786-AF0E-01D6220D252F}" dt="2021-01-26T16:13:57.889" v="8068" actId="6549"/>
        <pc:sldMkLst>
          <pc:docMk/>
          <pc:sldMk cId="3269736203" sldId="1110"/>
        </pc:sldMkLst>
        <pc:spChg chg="mod">
          <ac:chgData name="JINGLUN FENG" userId="8c88b22f-d974-4aa8-8a94-0dae114e0aef" providerId="ADAL" clId="{B36E0D09-3500-4786-AF0E-01D6220D252F}" dt="2021-01-26T15:47:29.876" v="7942" actId="313"/>
          <ac:spMkLst>
            <pc:docMk/>
            <pc:sldMk cId="3269736203" sldId="1110"/>
            <ac:spMk id="20483" creationId="{EF86FF4C-6D12-4BAA-AB51-80C0C4EA2474}"/>
          </ac:spMkLst>
        </pc:spChg>
      </pc:sldChg>
      <pc:sldChg chg="addSp delSp modSp new mod modAnim">
        <pc:chgData name="JINGLUN FENG" userId="8c88b22f-d974-4aa8-8a94-0dae114e0aef" providerId="ADAL" clId="{B36E0D09-3500-4786-AF0E-01D6220D252F}" dt="2021-01-26T04:37:24.033" v="7454" actId="478"/>
        <pc:sldMkLst>
          <pc:docMk/>
          <pc:sldMk cId="656679255" sldId="1111"/>
        </pc:sldMkLst>
        <pc:spChg chg="del">
          <ac:chgData name="JINGLUN FENG" userId="8c88b22f-d974-4aa8-8a94-0dae114e0aef" providerId="ADAL" clId="{B36E0D09-3500-4786-AF0E-01D6220D252F}" dt="2021-01-26T04:37:24.033" v="7454" actId="478"/>
          <ac:spMkLst>
            <pc:docMk/>
            <pc:sldMk cId="656679255" sldId="1111"/>
            <ac:spMk id="2" creationId="{AF6B9367-D4F0-482C-8142-A2CCA79E7750}"/>
          </ac:spMkLst>
        </pc:spChg>
        <pc:spChg chg="add mod">
          <ac:chgData name="JINGLUN FENG" userId="8c88b22f-d974-4aa8-8a94-0dae114e0aef" providerId="ADAL" clId="{B36E0D09-3500-4786-AF0E-01D6220D252F}" dt="2021-01-26T04:36:55.793" v="7416" actId="404"/>
          <ac:spMkLst>
            <pc:docMk/>
            <pc:sldMk cId="656679255" sldId="1111"/>
            <ac:spMk id="3" creationId="{A882A48B-EB9D-4F24-ACFC-CF445C24EAFD}"/>
          </ac:spMkLst>
        </pc:spChg>
        <pc:spChg chg="add del mod">
          <ac:chgData name="JINGLUN FENG" userId="8c88b22f-d974-4aa8-8a94-0dae114e0aef" providerId="ADAL" clId="{B36E0D09-3500-4786-AF0E-01D6220D252F}" dt="2021-01-26T04:27:23.865" v="7226"/>
          <ac:spMkLst>
            <pc:docMk/>
            <pc:sldMk cId="656679255" sldId="1111"/>
            <ac:spMk id="4" creationId="{A713ED58-F2E4-42F2-AEE2-15CBC79DCB5D}"/>
          </ac:spMkLst>
        </pc:spChg>
        <pc:spChg chg="add mod">
          <ac:chgData name="JINGLUN FENG" userId="8c88b22f-d974-4aa8-8a94-0dae114e0aef" providerId="ADAL" clId="{B36E0D09-3500-4786-AF0E-01D6220D252F}" dt="2021-01-26T04:33:10.666" v="7378" actId="164"/>
          <ac:spMkLst>
            <pc:docMk/>
            <pc:sldMk cId="656679255" sldId="1111"/>
            <ac:spMk id="9" creationId="{44200838-D675-4F9D-AB3D-0B568C4B29ED}"/>
          </ac:spMkLst>
        </pc:spChg>
        <pc:spChg chg="add mod">
          <ac:chgData name="JINGLUN FENG" userId="8c88b22f-d974-4aa8-8a94-0dae114e0aef" providerId="ADAL" clId="{B36E0D09-3500-4786-AF0E-01D6220D252F}" dt="2021-01-26T04:33:10.666" v="7378" actId="164"/>
          <ac:spMkLst>
            <pc:docMk/>
            <pc:sldMk cId="656679255" sldId="1111"/>
            <ac:spMk id="10" creationId="{78B2AFD5-2386-4725-90DE-F0072AB98301}"/>
          </ac:spMkLst>
        </pc:spChg>
        <pc:spChg chg="add mod">
          <ac:chgData name="JINGLUN FENG" userId="8c88b22f-d974-4aa8-8a94-0dae114e0aef" providerId="ADAL" clId="{B36E0D09-3500-4786-AF0E-01D6220D252F}" dt="2021-01-26T04:33:10.666" v="7378" actId="164"/>
          <ac:spMkLst>
            <pc:docMk/>
            <pc:sldMk cId="656679255" sldId="1111"/>
            <ac:spMk id="11" creationId="{98C39166-B409-4037-89E7-69ABBE9BACB2}"/>
          </ac:spMkLst>
        </pc:spChg>
        <pc:spChg chg="add mod">
          <ac:chgData name="JINGLUN FENG" userId="8c88b22f-d974-4aa8-8a94-0dae114e0aef" providerId="ADAL" clId="{B36E0D09-3500-4786-AF0E-01D6220D252F}" dt="2021-01-26T04:33:10.666" v="7378" actId="164"/>
          <ac:spMkLst>
            <pc:docMk/>
            <pc:sldMk cId="656679255" sldId="1111"/>
            <ac:spMk id="12" creationId="{8667B3D1-41EF-4D20-B165-C4C2CDADBC98}"/>
          </ac:spMkLst>
        </pc:spChg>
        <pc:spChg chg="add mod">
          <ac:chgData name="JINGLUN FENG" userId="8c88b22f-d974-4aa8-8a94-0dae114e0aef" providerId="ADAL" clId="{B36E0D09-3500-4786-AF0E-01D6220D252F}" dt="2021-01-26T04:33:10.666" v="7378" actId="164"/>
          <ac:spMkLst>
            <pc:docMk/>
            <pc:sldMk cId="656679255" sldId="1111"/>
            <ac:spMk id="13" creationId="{5DB4F3C2-C1FE-450A-B266-0FE34F3EA8BC}"/>
          </ac:spMkLst>
        </pc:spChg>
        <pc:spChg chg="add mod">
          <ac:chgData name="JINGLUN FENG" userId="8c88b22f-d974-4aa8-8a94-0dae114e0aef" providerId="ADAL" clId="{B36E0D09-3500-4786-AF0E-01D6220D252F}" dt="2021-01-26T04:33:46.613" v="7387" actId="1076"/>
          <ac:spMkLst>
            <pc:docMk/>
            <pc:sldMk cId="656679255" sldId="1111"/>
            <ac:spMk id="14" creationId="{76492EF6-4828-4887-9527-BA00A9245BF9}"/>
          </ac:spMkLst>
        </pc:spChg>
        <pc:spChg chg="add mod">
          <ac:chgData name="JINGLUN FENG" userId="8c88b22f-d974-4aa8-8a94-0dae114e0aef" providerId="ADAL" clId="{B36E0D09-3500-4786-AF0E-01D6220D252F}" dt="2021-01-26T04:33:10.666" v="7378" actId="164"/>
          <ac:spMkLst>
            <pc:docMk/>
            <pc:sldMk cId="656679255" sldId="1111"/>
            <ac:spMk id="15" creationId="{E26F7C0B-A9C6-4E71-AE5F-E60E550A35BA}"/>
          </ac:spMkLst>
        </pc:spChg>
        <pc:spChg chg="add del mod">
          <ac:chgData name="JINGLUN FENG" userId="8c88b22f-d974-4aa8-8a94-0dae114e0aef" providerId="ADAL" clId="{B36E0D09-3500-4786-AF0E-01D6220D252F}" dt="2021-01-26T04:33:55.748" v="7389"/>
          <ac:spMkLst>
            <pc:docMk/>
            <pc:sldMk cId="656679255" sldId="1111"/>
            <ac:spMk id="17" creationId="{7973D6D0-18E9-455A-A149-005EAB0AF6E7}"/>
          </ac:spMkLst>
        </pc:spChg>
        <pc:grpChg chg="add mod ord">
          <ac:chgData name="JINGLUN FENG" userId="8c88b22f-d974-4aa8-8a94-0dae114e0aef" providerId="ADAL" clId="{B36E0D09-3500-4786-AF0E-01D6220D252F}" dt="2021-01-26T04:30:05.664" v="7240" actId="167"/>
          <ac:grpSpMkLst>
            <pc:docMk/>
            <pc:sldMk cId="656679255" sldId="1111"/>
            <ac:grpSpMk id="6" creationId="{DF6F9895-38B0-4280-A1B9-3E6229E281FC}"/>
          </ac:grpSpMkLst>
        </pc:grpChg>
        <pc:grpChg chg="add mod">
          <ac:chgData name="JINGLUN FENG" userId="8c88b22f-d974-4aa8-8a94-0dae114e0aef" providerId="ADAL" clId="{B36E0D09-3500-4786-AF0E-01D6220D252F}" dt="2021-01-26T04:33:10.666" v="7378" actId="164"/>
          <ac:grpSpMkLst>
            <pc:docMk/>
            <pc:sldMk cId="656679255" sldId="1111"/>
            <ac:grpSpMk id="16" creationId="{40D4C67E-1DF0-421F-B43A-6B1A51AE0154}"/>
          </ac:grpSpMkLst>
        </pc:grpChg>
        <pc:picChg chg="add mod">
          <ac:chgData name="JINGLUN FENG" userId="8c88b22f-d974-4aa8-8a94-0dae114e0aef" providerId="ADAL" clId="{B36E0D09-3500-4786-AF0E-01D6220D252F}" dt="2021-01-26T04:33:10.666" v="7378" actId="164"/>
          <ac:picMkLst>
            <pc:docMk/>
            <pc:sldMk cId="656679255" sldId="1111"/>
            <ac:picMk id="5" creationId="{647115D3-941C-4433-AC53-6FA68E01E831}"/>
          </ac:picMkLst>
        </pc:picChg>
        <pc:picChg chg="mod">
          <ac:chgData name="JINGLUN FENG" userId="8c88b22f-d974-4aa8-8a94-0dae114e0aef" providerId="ADAL" clId="{B36E0D09-3500-4786-AF0E-01D6220D252F}" dt="2021-01-26T04:28:06.168" v="7233"/>
          <ac:picMkLst>
            <pc:docMk/>
            <pc:sldMk cId="656679255" sldId="1111"/>
            <ac:picMk id="7" creationId="{00D70DC0-7FE5-4F4F-A1DF-0AEAC5E718CD}"/>
          </ac:picMkLst>
        </pc:picChg>
        <pc:picChg chg="mod">
          <ac:chgData name="JINGLUN FENG" userId="8c88b22f-d974-4aa8-8a94-0dae114e0aef" providerId="ADAL" clId="{B36E0D09-3500-4786-AF0E-01D6220D252F}" dt="2021-01-26T04:28:06.168" v="7233"/>
          <ac:picMkLst>
            <pc:docMk/>
            <pc:sldMk cId="656679255" sldId="1111"/>
            <ac:picMk id="8" creationId="{4A4C488C-741C-446D-AC95-B5D2FA63F926}"/>
          </ac:picMkLst>
        </pc:picChg>
        <pc:picChg chg="add mod">
          <ac:chgData name="JINGLUN FENG" userId="8c88b22f-d974-4aa8-8a94-0dae114e0aef" providerId="ADAL" clId="{B36E0D09-3500-4786-AF0E-01D6220D252F}" dt="2021-01-26T04:35:14.159" v="7402" actId="1076"/>
          <ac:picMkLst>
            <pc:docMk/>
            <pc:sldMk cId="656679255" sldId="1111"/>
            <ac:picMk id="18" creationId="{78BE6D4E-9025-476F-8140-B73679129AC1}"/>
          </ac:picMkLst>
        </pc:picChg>
        <pc:picChg chg="add mod">
          <ac:chgData name="JINGLUN FENG" userId="8c88b22f-d974-4aa8-8a94-0dae114e0aef" providerId="ADAL" clId="{B36E0D09-3500-4786-AF0E-01D6220D252F}" dt="2021-01-26T04:35:15.187" v="7403" actId="1076"/>
          <ac:picMkLst>
            <pc:docMk/>
            <pc:sldMk cId="656679255" sldId="1111"/>
            <ac:picMk id="19" creationId="{3C0EB4B9-FBAB-4797-8539-75FE145CAAB9}"/>
          </ac:picMkLst>
        </pc:picChg>
      </pc:sldChg>
      <pc:sldChg chg="addSp delSp modSp add mod delAnim modAnim">
        <pc:chgData name="JINGLUN FENG" userId="8c88b22f-d974-4aa8-8a94-0dae114e0aef" providerId="ADAL" clId="{B36E0D09-3500-4786-AF0E-01D6220D252F}" dt="2021-01-26T04:40:53.040" v="7470"/>
        <pc:sldMkLst>
          <pc:docMk/>
          <pc:sldMk cId="1116472500" sldId="1112"/>
        </pc:sldMkLst>
        <pc:spChg chg="del">
          <ac:chgData name="JINGLUN FENG" userId="8c88b22f-d974-4aa8-8a94-0dae114e0aef" providerId="ADAL" clId="{B36E0D09-3500-4786-AF0E-01D6220D252F}" dt="2021-01-26T04:37:21.034" v="7453" actId="478"/>
          <ac:spMkLst>
            <pc:docMk/>
            <pc:sldMk cId="1116472500" sldId="1112"/>
            <ac:spMk id="2" creationId="{AF6B9367-D4F0-482C-8142-A2CCA79E7750}"/>
          </ac:spMkLst>
        </pc:spChg>
        <pc:spChg chg="mod">
          <ac:chgData name="JINGLUN FENG" userId="8c88b22f-d974-4aa8-8a94-0dae114e0aef" providerId="ADAL" clId="{B36E0D09-3500-4786-AF0E-01D6220D252F}" dt="2021-01-26T04:37:13.792" v="7451" actId="20577"/>
          <ac:spMkLst>
            <pc:docMk/>
            <pc:sldMk cId="1116472500" sldId="1112"/>
            <ac:spMk id="3" creationId="{A882A48B-EB9D-4F24-ACFC-CF445C24EAFD}"/>
          </ac:spMkLst>
        </pc:spChg>
        <pc:spChg chg="add mod">
          <ac:chgData name="JINGLUN FENG" userId="8c88b22f-d974-4aa8-8a94-0dae114e0aef" providerId="ADAL" clId="{B36E0D09-3500-4786-AF0E-01D6220D252F}" dt="2021-01-26T04:40:15.666" v="7459" actId="1076"/>
          <ac:spMkLst>
            <pc:docMk/>
            <pc:sldMk cId="1116472500" sldId="1112"/>
            <ac:spMk id="20" creationId="{CA87CF38-900A-4026-AE7C-36E726DB301B}"/>
          </ac:spMkLst>
        </pc:spChg>
        <pc:spChg chg="add mod">
          <ac:chgData name="JINGLUN FENG" userId="8c88b22f-d974-4aa8-8a94-0dae114e0aef" providerId="ADAL" clId="{B36E0D09-3500-4786-AF0E-01D6220D252F}" dt="2021-01-26T04:40:15.666" v="7459" actId="1076"/>
          <ac:spMkLst>
            <pc:docMk/>
            <pc:sldMk cId="1116472500" sldId="1112"/>
            <ac:spMk id="21" creationId="{3C174464-D788-4B0A-932E-2374E76CDE35}"/>
          </ac:spMkLst>
        </pc:spChg>
        <pc:spChg chg="add mod">
          <ac:chgData name="JINGLUN FENG" userId="8c88b22f-d974-4aa8-8a94-0dae114e0aef" providerId="ADAL" clId="{B36E0D09-3500-4786-AF0E-01D6220D252F}" dt="2021-01-26T04:40:15.666" v="7459" actId="1076"/>
          <ac:spMkLst>
            <pc:docMk/>
            <pc:sldMk cId="1116472500" sldId="1112"/>
            <ac:spMk id="24" creationId="{6475128E-316B-48AE-B015-850F671A3CD1}"/>
          </ac:spMkLst>
        </pc:spChg>
        <pc:spChg chg="add mod">
          <ac:chgData name="JINGLUN FENG" userId="8c88b22f-d974-4aa8-8a94-0dae114e0aef" providerId="ADAL" clId="{B36E0D09-3500-4786-AF0E-01D6220D252F}" dt="2021-01-26T04:40:15.666" v="7459" actId="1076"/>
          <ac:spMkLst>
            <pc:docMk/>
            <pc:sldMk cId="1116472500" sldId="1112"/>
            <ac:spMk id="25" creationId="{C7FD56A7-F041-4434-B955-EC86C8209BCA}"/>
          </ac:spMkLst>
        </pc:spChg>
        <pc:spChg chg="add mod">
          <ac:chgData name="JINGLUN FENG" userId="8c88b22f-d974-4aa8-8a94-0dae114e0aef" providerId="ADAL" clId="{B36E0D09-3500-4786-AF0E-01D6220D252F}" dt="2021-01-26T04:40:15.666" v="7459" actId="1076"/>
          <ac:spMkLst>
            <pc:docMk/>
            <pc:sldMk cId="1116472500" sldId="1112"/>
            <ac:spMk id="26" creationId="{45BFEE1D-3160-4075-ADE9-E3590549542E}"/>
          </ac:spMkLst>
        </pc:spChg>
        <pc:spChg chg="add mod">
          <ac:chgData name="JINGLUN FENG" userId="8c88b22f-d974-4aa8-8a94-0dae114e0aef" providerId="ADAL" clId="{B36E0D09-3500-4786-AF0E-01D6220D252F}" dt="2021-01-26T04:40:15.666" v="7459" actId="1076"/>
          <ac:spMkLst>
            <pc:docMk/>
            <pc:sldMk cId="1116472500" sldId="1112"/>
            <ac:spMk id="27" creationId="{2C7A8BA4-47D3-4530-AE8E-8255F37D1F98}"/>
          </ac:spMkLst>
        </pc:spChg>
        <pc:spChg chg="add mod">
          <ac:chgData name="JINGLUN FENG" userId="8c88b22f-d974-4aa8-8a94-0dae114e0aef" providerId="ADAL" clId="{B36E0D09-3500-4786-AF0E-01D6220D252F}" dt="2021-01-26T04:40:15.666" v="7459" actId="1076"/>
          <ac:spMkLst>
            <pc:docMk/>
            <pc:sldMk cId="1116472500" sldId="1112"/>
            <ac:spMk id="28" creationId="{EC4123B3-205B-4E68-A7F8-E7796A73D599}"/>
          </ac:spMkLst>
        </pc:spChg>
        <pc:spChg chg="add mod">
          <ac:chgData name="JINGLUN FENG" userId="8c88b22f-d974-4aa8-8a94-0dae114e0aef" providerId="ADAL" clId="{B36E0D09-3500-4786-AF0E-01D6220D252F}" dt="2021-01-26T04:40:15.666" v="7459" actId="1076"/>
          <ac:spMkLst>
            <pc:docMk/>
            <pc:sldMk cId="1116472500" sldId="1112"/>
            <ac:spMk id="29" creationId="{EE1A4BD6-6B9D-40F3-B4B6-7B82334EB720}"/>
          </ac:spMkLst>
        </pc:spChg>
        <pc:spChg chg="add mod">
          <ac:chgData name="JINGLUN FENG" userId="8c88b22f-d974-4aa8-8a94-0dae114e0aef" providerId="ADAL" clId="{B36E0D09-3500-4786-AF0E-01D6220D252F}" dt="2021-01-26T04:40:15.666" v="7459" actId="1076"/>
          <ac:spMkLst>
            <pc:docMk/>
            <pc:sldMk cId="1116472500" sldId="1112"/>
            <ac:spMk id="30" creationId="{7F74B9C0-5831-4603-9BF8-B786EF0CBA85}"/>
          </ac:spMkLst>
        </pc:spChg>
        <pc:spChg chg="add mod">
          <ac:chgData name="JINGLUN FENG" userId="8c88b22f-d974-4aa8-8a94-0dae114e0aef" providerId="ADAL" clId="{B36E0D09-3500-4786-AF0E-01D6220D252F}" dt="2021-01-26T04:40:15.666" v="7459" actId="1076"/>
          <ac:spMkLst>
            <pc:docMk/>
            <pc:sldMk cId="1116472500" sldId="1112"/>
            <ac:spMk id="31" creationId="{C3878A1F-0FEF-42E9-A1E4-7D981012FC27}"/>
          </ac:spMkLst>
        </pc:spChg>
        <pc:spChg chg="add mod">
          <ac:chgData name="JINGLUN FENG" userId="8c88b22f-d974-4aa8-8a94-0dae114e0aef" providerId="ADAL" clId="{B36E0D09-3500-4786-AF0E-01D6220D252F}" dt="2021-01-26T04:40:15.666" v="7459" actId="1076"/>
          <ac:spMkLst>
            <pc:docMk/>
            <pc:sldMk cId="1116472500" sldId="1112"/>
            <ac:spMk id="32" creationId="{7FD5F31B-C37B-4A3E-BF0E-5945F624110A}"/>
          </ac:spMkLst>
        </pc:spChg>
        <pc:grpChg chg="del">
          <ac:chgData name="JINGLUN FENG" userId="8c88b22f-d974-4aa8-8a94-0dae114e0aef" providerId="ADAL" clId="{B36E0D09-3500-4786-AF0E-01D6220D252F}" dt="2021-01-26T04:37:17.928" v="7452" actId="478"/>
          <ac:grpSpMkLst>
            <pc:docMk/>
            <pc:sldMk cId="1116472500" sldId="1112"/>
            <ac:grpSpMk id="6" creationId="{DF6F9895-38B0-4280-A1B9-3E6229E281FC}"/>
          </ac:grpSpMkLst>
        </pc:grpChg>
        <pc:grpChg chg="del">
          <ac:chgData name="JINGLUN FENG" userId="8c88b22f-d974-4aa8-8a94-0dae114e0aef" providerId="ADAL" clId="{B36E0D09-3500-4786-AF0E-01D6220D252F}" dt="2021-01-26T04:37:17.928" v="7452" actId="478"/>
          <ac:grpSpMkLst>
            <pc:docMk/>
            <pc:sldMk cId="1116472500" sldId="1112"/>
            <ac:grpSpMk id="16" creationId="{40D4C67E-1DF0-421F-B43A-6B1A51AE0154}"/>
          </ac:grpSpMkLst>
        </pc:grpChg>
        <pc:picChg chg="del">
          <ac:chgData name="JINGLUN FENG" userId="8c88b22f-d974-4aa8-8a94-0dae114e0aef" providerId="ADAL" clId="{B36E0D09-3500-4786-AF0E-01D6220D252F}" dt="2021-01-26T04:37:17.928" v="7452" actId="478"/>
          <ac:picMkLst>
            <pc:docMk/>
            <pc:sldMk cId="1116472500" sldId="1112"/>
            <ac:picMk id="18" creationId="{78BE6D4E-9025-476F-8140-B73679129AC1}"/>
          </ac:picMkLst>
        </pc:picChg>
        <pc:picChg chg="del">
          <ac:chgData name="JINGLUN FENG" userId="8c88b22f-d974-4aa8-8a94-0dae114e0aef" providerId="ADAL" clId="{B36E0D09-3500-4786-AF0E-01D6220D252F}" dt="2021-01-26T04:37:17.928" v="7452" actId="478"/>
          <ac:picMkLst>
            <pc:docMk/>
            <pc:sldMk cId="1116472500" sldId="1112"/>
            <ac:picMk id="19" creationId="{3C0EB4B9-FBAB-4797-8539-75FE145CAAB9}"/>
          </ac:picMkLst>
        </pc:picChg>
        <pc:picChg chg="add mod">
          <ac:chgData name="JINGLUN FENG" userId="8c88b22f-d974-4aa8-8a94-0dae114e0aef" providerId="ADAL" clId="{B36E0D09-3500-4786-AF0E-01D6220D252F}" dt="2021-01-26T04:40:15.666" v="7459" actId="1076"/>
          <ac:picMkLst>
            <pc:docMk/>
            <pc:sldMk cId="1116472500" sldId="1112"/>
            <ac:picMk id="23" creationId="{B89A55BA-DAF2-456A-80FF-0C2728ABFC49}"/>
          </ac:picMkLst>
        </pc:picChg>
        <pc:picChg chg="add mod">
          <ac:chgData name="JINGLUN FENG" userId="8c88b22f-d974-4aa8-8a94-0dae114e0aef" providerId="ADAL" clId="{B36E0D09-3500-4786-AF0E-01D6220D252F}" dt="2021-01-26T04:40:23.141" v="7463" actId="1076"/>
          <ac:picMkLst>
            <pc:docMk/>
            <pc:sldMk cId="1116472500" sldId="1112"/>
            <ac:picMk id="33" creationId="{F068DCAF-B017-4655-B2F1-8AF12BC8B2DD}"/>
          </ac:picMkLst>
        </pc:picChg>
        <pc:picChg chg="add mod">
          <ac:chgData name="JINGLUN FENG" userId="8c88b22f-d974-4aa8-8a94-0dae114e0aef" providerId="ADAL" clId="{B36E0D09-3500-4786-AF0E-01D6220D252F}" dt="2021-01-26T04:40:45.965" v="7469" actId="14100"/>
          <ac:picMkLst>
            <pc:docMk/>
            <pc:sldMk cId="1116472500" sldId="1112"/>
            <ac:picMk id="34" creationId="{AABA4624-7479-4F8D-A15A-C8F39B977216}"/>
          </ac:picMkLst>
        </pc:picChg>
        <pc:cxnChg chg="add mod">
          <ac:chgData name="JINGLUN FENG" userId="8c88b22f-d974-4aa8-8a94-0dae114e0aef" providerId="ADAL" clId="{B36E0D09-3500-4786-AF0E-01D6220D252F}" dt="2021-01-26T04:40:15.666" v="7459" actId="1076"/>
          <ac:cxnSpMkLst>
            <pc:docMk/>
            <pc:sldMk cId="1116472500" sldId="1112"/>
            <ac:cxnSpMk id="22" creationId="{3F2A7ED3-A2A0-4B82-BE34-7097417CFFDF}"/>
          </ac:cxnSpMkLst>
        </pc:cxnChg>
      </pc:sldChg>
      <pc:sldChg chg="add del">
        <pc:chgData name="JINGLUN FENG" userId="8c88b22f-d974-4aa8-8a94-0dae114e0aef" providerId="ADAL" clId="{B36E0D09-3500-4786-AF0E-01D6220D252F}" dt="2021-01-26T04:37:00.226" v="7417" actId="47"/>
        <pc:sldMkLst>
          <pc:docMk/>
          <pc:sldMk cId="2481787330" sldId="1112"/>
        </pc:sldMkLst>
      </pc:sldChg>
      <pc:sldChg chg="add del">
        <pc:chgData name="JINGLUN FENG" userId="8c88b22f-d974-4aa8-8a94-0dae114e0aef" providerId="ADAL" clId="{B36E0D09-3500-4786-AF0E-01D6220D252F}" dt="2021-01-28T22:51:11.174" v="9071" actId="47"/>
        <pc:sldMkLst>
          <pc:docMk/>
          <pc:sldMk cId="2043441948" sldId="1113"/>
        </pc:sldMkLst>
      </pc:sldChg>
      <pc:sldChg chg="addSp delSp modSp add del mod delAnim modAnim">
        <pc:chgData name="JINGLUN FENG" userId="8c88b22f-d974-4aa8-8a94-0dae114e0aef" providerId="ADAL" clId="{B36E0D09-3500-4786-AF0E-01D6220D252F}" dt="2021-01-26T17:01:37.588" v="8474" actId="47"/>
        <pc:sldMkLst>
          <pc:docMk/>
          <pc:sldMk cId="2894338910" sldId="1113"/>
        </pc:sldMkLst>
        <pc:spChg chg="del mod">
          <ac:chgData name="JINGLUN FENG" userId="8c88b22f-d974-4aa8-8a94-0dae114e0aef" providerId="ADAL" clId="{B36E0D09-3500-4786-AF0E-01D6220D252F}" dt="2021-01-26T17:00:17.753" v="8466" actId="478"/>
          <ac:spMkLst>
            <pc:docMk/>
            <pc:sldMk cId="2894338910" sldId="1113"/>
            <ac:spMk id="5" creationId="{B9865DE7-9EAB-467C-B805-7E528CBAEE09}"/>
          </ac:spMkLst>
        </pc:spChg>
        <pc:spChg chg="del mod topLvl">
          <ac:chgData name="JINGLUN FENG" userId="8c88b22f-d974-4aa8-8a94-0dae114e0aef" providerId="ADAL" clId="{B36E0D09-3500-4786-AF0E-01D6220D252F}" dt="2021-01-26T17:00:19.013" v="8467" actId="478"/>
          <ac:spMkLst>
            <pc:docMk/>
            <pc:sldMk cId="2894338910" sldId="1113"/>
            <ac:spMk id="17" creationId="{E6CE1793-5DDB-45E0-9FC3-836591B4D289}"/>
          </ac:spMkLst>
        </pc:spChg>
        <pc:spChg chg="mod topLvl">
          <ac:chgData name="JINGLUN FENG" userId="8c88b22f-d974-4aa8-8a94-0dae114e0aef" providerId="ADAL" clId="{B36E0D09-3500-4786-AF0E-01D6220D252F}" dt="2021-01-26T16:59:02.659" v="8458" actId="14100"/>
          <ac:spMkLst>
            <pc:docMk/>
            <pc:sldMk cId="2894338910" sldId="1113"/>
            <ac:spMk id="19" creationId="{04C4B5F9-3EE5-4140-A460-622ED850B821}"/>
          </ac:spMkLst>
        </pc:spChg>
        <pc:grpChg chg="del">
          <ac:chgData name="JINGLUN FENG" userId="8c88b22f-d974-4aa8-8a94-0dae114e0aef" providerId="ADAL" clId="{B36E0D09-3500-4786-AF0E-01D6220D252F}" dt="2021-01-26T16:48:37.284" v="8316" actId="478"/>
          <ac:grpSpMkLst>
            <pc:docMk/>
            <pc:sldMk cId="2894338910" sldId="1113"/>
            <ac:grpSpMk id="2" creationId="{9C098BA2-945F-47D6-B7CF-EFBE0E5CD4D5}"/>
          </ac:grpSpMkLst>
        </pc:grpChg>
        <pc:grpChg chg="del mod">
          <ac:chgData name="JINGLUN FENG" userId="8c88b22f-d974-4aa8-8a94-0dae114e0aef" providerId="ADAL" clId="{B36E0D09-3500-4786-AF0E-01D6220D252F}" dt="2021-01-26T16:48:36.513" v="8315" actId="478"/>
          <ac:grpSpMkLst>
            <pc:docMk/>
            <pc:sldMk cId="2894338910" sldId="1113"/>
            <ac:grpSpMk id="4" creationId="{4742C7A7-E881-4B97-852E-4A7D670419D0}"/>
          </ac:grpSpMkLst>
        </pc:grpChg>
        <pc:grpChg chg="add del mod">
          <ac:chgData name="JINGLUN FENG" userId="8c88b22f-d974-4aa8-8a94-0dae114e0aef" providerId="ADAL" clId="{B36E0D09-3500-4786-AF0E-01D6220D252F}" dt="2021-01-26T16:48:47.547" v="8318" actId="165"/>
          <ac:grpSpMkLst>
            <pc:docMk/>
            <pc:sldMk cId="2894338910" sldId="1113"/>
            <ac:grpSpMk id="15" creationId="{5FA5DA27-54BA-4076-9F6E-192048DF23C0}"/>
          </ac:grpSpMkLst>
        </pc:grpChg>
        <pc:grpChg chg="del mod topLvl">
          <ac:chgData name="JINGLUN FENG" userId="8c88b22f-d974-4aa8-8a94-0dae114e0aef" providerId="ADAL" clId="{B36E0D09-3500-4786-AF0E-01D6220D252F}" dt="2021-01-26T16:48:54.273" v="8319" actId="165"/>
          <ac:grpSpMkLst>
            <pc:docMk/>
            <pc:sldMk cId="2894338910" sldId="1113"/>
            <ac:grpSpMk id="16" creationId="{8EDD625B-1640-44DE-B35A-668E4D18FEE2}"/>
          </ac:grpSpMkLst>
        </pc:grpChg>
        <pc:grpChg chg="del mod topLvl">
          <ac:chgData name="JINGLUN FENG" userId="8c88b22f-d974-4aa8-8a94-0dae114e0aef" providerId="ADAL" clId="{B36E0D09-3500-4786-AF0E-01D6220D252F}" dt="2021-01-26T16:48:59.414" v="8320" actId="165"/>
          <ac:grpSpMkLst>
            <pc:docMk/>
            <pc:sldMk cId="2894338910" sldId="1113"/>
            <ac:grpSpMk id="18" creationId="{64B590A8-9477-4647-B11C-E875D45E93D1}"/>
          </ac:grpSpMkLst>
        </pc:grpChg>
        <pc:picChg chg="mod topLvl">
          <ac:chgData name="JINGLUN FENG" userId="8c88b22f-d974-4aa8-8a94-0dae114e0aef" providerId="ADAL" clId="{B36E0D09-3500-4786-AF0E-01D6220D252F}" dt="2021-01-26T16:51:22.251" v="8352" actId="1076"/>
          <ac:picMkLst>
            <pc:docMk/>
            <pc:sldMk cId="2894338910" sldId="1113"/>
            <ac:picMk id="20" creationId="{8D2FDF68-F039-449F-8B43-E9FE3E7093A2}"/>
          </ac:picMkLst>
        </pc:picChg>
        <pc:picChg chg="mod topLvl">
          <ac:chgData name="JINGLUN FENG" userId="8c88b22f-d974-4aa8-8a94-0dae114e0aef" providerId="ADAL" clId="{B36E0D09-3500-4786-AF0E-01D6220D252F}" dt="2021-01-26T16:55:14.017" v="8396" actId="1076"/>
          <ac:picMkLst>
            <pc:docMk/>
            <pc:sldMk cId="2894338910" sldId="1113"/>
            <ac:picMk id="21" creationId="{D494723D-0653-4B2F-AF97-07C6A748DF90}"/>
          </ac:picMkLst>
        </pc:picChg>
        <pc:picChg chg="mod topLvl">
          <ac:chgData name="JINGLUN FENG" userId="8c88b22f-d974-4aa8-8a94-0dae114e0aef" providerId="ADAL" clId="{B36E0D09-3500-4786-AF0E-01D6220D252F}" dt="2021-01-26T16:55:16.874" v="8397" actId="1076"/>
          <ac:picMkLst>
            <pc:docMk/>
            <pc:sldMk cId="2894338910" sldId="1113"/>
            <ac:picMk id="22" creationId="{761961C1-E1BC-48F0-B47E-DD90D3A63594}"/>
          </ac:picMkLst>
        </pc:picChg>
        <pc:picChg chg="mod topLvl">
          <ac:chgData name="JINGLUN FENG" userId="8c88b22f-d974-4aa8-8a94-0dae114e0aef" providerId="ADAL" clId="{B36E0D09-3500-4786-AF0E-01D6220D252F}" dt="2021-01-26T16:55:23.967" v="8399" actId="1037"/>
          <ac:picMkLst>
            <pc:docMk/>
            <pc:sldMk cId="2894338910" sldId="1113"/>
            <ac:picMk id="23" creationId="{4D7D4697-FD95-4D8F-AC0E-3A19C205AE70}"/>
          </ac:picMkLst>
        </pc:picChg>
        <pc:picChg chg="mod topLvl">
          <ac:chgData name="JINGLUN FENG" userId="8c88b22f-d974-4aa8-8a94-0dae114e0aef" providerId="ADAL" clId="{B36E0D09-3500-4786-AF0E-01D6220D252F}" dt="2021-01-26T16:56:06.595" v="8409" actId="1076"/>
          <ac:picMkLst>
            <pc:docMk/>
            <pc:sldMk cId="2894338910" sldId="1113"/>
            <ac:picMk id="24" creationId="{AB24619C-0242-4F96-893A-AE043FD45E6A}"/>
          </ac:picMkLst>
        </pc:picChg>
        <pc:picChg chg="mod topLvl">
          <ac:chgData name="JINGLUN FENG" userId="8c88b22f-d974-4aa8-8a94-0dae114e0aef" providerId="ADAL" clId="{B36E0D09-3500-4786-AF0E-01D6220D252F}" dt="2021-01-26T16:56:23.678" v="8414" actId="1076"/>
          <ac:picMkLst>
            <pc:docMk/>
            <pc:sldMk cId="2894338910" sldId="1113"/>
            <ac:picMk id="25" creationId="{6702141A-C47E-46AD-934B-6D28A7D4722F}"/>
          </ac:picMkLst>
        </pc:picChg>
        <pc:picChg chg="mod topLvl">
          <ac:chgData name="JINGLUN FENG" userId="8c88b22f-d974-4aa8-8a94-0dae114e0aef" providerId="ADAL" clId="{B36E0D09-3500-4786-AF0E-01D6220D252F}" dt="2021-01-26T16:57:02.536" v="8423" actId="1076"/>
          <ac:picMkLst>
            <pc:docMk/>
            <pc:sldMk cId="2894338910" sldId="1113"/>
            <ac:picMk id="26" creationId="{ACB36BAD-D183-4D62-BD38-2405312AA399}"/>
          </ac:picMkLst>
        </pc:picChg>
        <pc:picChg chg="mod topLvl">
          <ac:chgData name="JINGLUN FENG" userId="8c88b22f-d974-4aa8-8a94-0dae114e0aef" providerId="ADAL" clId="{B36E0D09-3500-4786-AF0E-01D6220D252F}" dt="2021-01-26T16:57:15.099" v="8428" actId="1076"/>
          <ac:picMkLst>
            <pc:docMk/>
            <pc:sldMk cId="2894338910" sldId="1113"/>
            <ac:picMk id="27" creationId="{2A2741E6-877A-4F90-97AE-B06D252AC67C}"/>
          </ac:picMkLst>
        </pc:picChg>
        <pc:picChg chg="mod topLvl">
          <ac:chgData name="JINGLUN FENG" userId="8c88b22f-d974-4aa8-8a94-0dae114e0aef" providerId="ADAL" clId="{B36E0D09-3500-4786-AF0E-01D6220D252F}" dt="2021-01-26T16:57:25.679" v="8432" actId="1076"/>
          <ac:picMkLst>
            <pc:docMk/>
            <pc:sldMk cId="2894338910" sldId="1113"/>
            <ac:picMk id="28" creationId="{520DFA87-3E83-4668-8A32-B17BB5E9AD9F}"/>
          </ac:picMkLst>
        </pc:picChg>
        <pc:picChg chg="mod topLvl">
          <ac:chgData name="JINGLUN FENG" userId="8c88b22f-d974-4aa8-8a94-0dae114e0aef" providerId="ADAL" clId="{B36E0D09-3500-4786-AF0E-01D6220D252F}" dt="2021-01-26T16:57:37.805" v="8437" actId="1076"/>
          <ac:picMkLst>
            <pc:docMk/>
            <pc:sldMk cId="2894338910" sldId="1113"/>
            <ac:picMk id="29" creationId="{F898CB52-AD72-4364-BE77-60747C5D16E2}"/>
          </ac:picMkLst>
        </pc:picChg>
        <pc:picChg chg="mod topLvl">
          <ac:chgData name="JINGLUN FENG" userId="8c88b22f-d974-4aa8-8a94-0dae114e0aef" providerId="ADAL" clId="{B36E0D09-3500-4786-AF0E-01D6220D252F}" dt="2021-01-26T16:57:51.029" v="8441" actId="1076"/>
          <ac:picMkLst>
            <pc:docMk/>
            <pc:sldMk cId="2894338910" sldId="1113"/>
            <ac:picMk id="30" creationId="{BAB8B975-13CC-4962-84DD-7C4BEAC978BE}"/>
          </ac:picMkLst>
        </pc:picChg>
        <pc:picChg chg="mod topLvl">
          <ac:chgData name="JINGLUN FENG" userId="8c88b22f-d974-4aa8-8a94-0dae114e0aef" providerId="ADAL" clId="{B36E0D09-3500-4786-AF0E-01D6220D252F}" dt="2021-01-26T16:59:32.735" v="8463" actId="14100"/>
          <ac:picMkLst>
            <pc:docMk/>
            <pc:sldMk cId="2894338910" sldId="1113"/>
            <ac:picMk id="31" creationId="{2493D1AE-6761-421D-B4C6-1064C684B065}"/>
          </ac:picMkLst>
        </pc:picChg>
      </pc:sldChg>
      <pc:sldMasterChg chg="delSldLayout">
        <pc:chgData name="JINGLUN FENG" userId="8c88b22f-d974-4aa8-8a94-0dae114e0aef" providerId="ADAL" clId="{B36E0D09-3500-4786-AF0E-01D6220D252F}" dt="2021-01-25T04:01:11.986" v="1484" actId="47"/>
        <pc:sldMasterMkLst>
          <pc:docMk/>
          <pc:sldMasterMk cId="3047186418" sldId="2147483648"/>
        </pc:sldMasterMkLst>
        <pc:sldLayoutChg chg="del">
          <pc:chgData name="JINGLUN FENG" userId="8c88b22f-d974-4aa8-8a94-0dae114e0aef" providerId="ADAL" clId="{B36E0D09-3500-4786-AF0E-01D6220D252F}" dt="2021-01-25T04:01:11.986" v="1484" actId="47"/>
          <pc:sldLayoutMkLst>
            <pc:docMk/>
            <pc:sldMasterMk cId="3047186418" sldId="2147483648"/>
            <pc:sldLayoutMk cId="3317486989" sldId="21474836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863FB1-A09C-43CA-B600-822D68C68B40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3E0C59-4838-412C-9AB9-9358E20CA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964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GPR method is a wave propagation technique that transmits a pulse of polarized high-frequency radar waves into the subsurface media. EM wave attenuates as it travels in media and reflects when it encounters a material change. GPR antenna would thus record the strength and traveled time of each reflected pulse.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E0C59-4838-412C-9AB9-9358E20CA7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023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GPR works by sending a pulse of polarized high-frequency electromagnetic (EM) wave into the subsurface media. EM wave attenuates as it travels in media and reflects when it encounters a material change. GPR antenna would thus record the strength and traveled time of each reflected pulse. The received signal is called an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{A-scan}. When GPR antenna surveys over a subsurface object, it produces a series of A-scans at different positions, and the ensemble of A-scans forms a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{B-scan}. The B-scan contains the hyperbolic feature which would indicate the location of the target.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E0C59-4838-412C-9AB9-9358E20CA7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537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E0C59-4838-412C-9AB9-9358E20CA7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395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E0C59-4838-412C-9AB9-9358E20CA7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539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E0C59-4838-412C-9AB9-9358E20CA7C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3928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E0C59-4838-412C-9AB9-9358E20CA7C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619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E0C59-4838-412C-9AB9-9358E20CA7C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810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4B468-9C75-474F-9197-255586722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476E46-F671-44D0-9D67-42FBC115EE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077AB-E262-493F-972D-AD7DCB8C2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DE3F4-FB36-4E4C-B619-9DF8B6E2008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025DF-48F3-46EA-A6B6-EAF014A61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2C0ED-ADD0-4EA6-B07A-7AFB2BA83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67EC2-5934-4345-8401-2511E9E66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83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0F922-4671-4217-B54E-A024FF7D6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44FD13-50B6-4CDD-92EE-4DEE189C9D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D417F8-BBDD-4F64-B235-02F9663B5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DE3F4-FB36-4E4C-B619-9DF8B6E2008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B0E48A-5116-4D1B-8CFC-91A34FB18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DD37E-3BD5-4D13-8FD3-EEF822FEC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67EC2-5934-4345-8401-2511E9E66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418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D45BCA-6B99-4682-933A-398E8AB587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58E3CD-0924-4EF5-AFC3-8C93C6E17D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B1324-ADDC-4CA0-B53D-BA17102CA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DE3F4-FB36-4E4C-B619-9DF8B6E2008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FE46A9-ED8D-4823-B9AB-45E6D65DC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F26D0B-DA55-4EC7-B3B0-B7A0669EE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67EC2-5934-4345-8401-2511E9E66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514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ED721E35-6EFB-4A55-995A-6CD9B842A929}"/>
              </a:ext>
            </a:extLst>
          </p:cNvPr>
          <p:cNvSpPr/>
          <p:nvPr userDrawn="1"/>
        </p:nvSpPr>
        <p:spPr>
          <a:xfrm>
            <a:off x="-12700" y="3175"/>
            <a:ext cx="12217400" cy="6851650"/>
          </a:xfrm>
          <a:prstGeom prst="rect">
            <a:avLst/>
          </a:prstGeom>
          <a:solidFill>
            <a:schemeClr val="accent2">
              <a:lumMod val="20000"/>
              <a:lumOff val="80000"/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cxnSp>
        <p:nvCxnSpPr>
          <p:cNvPr id="3" name="直接连接符 7">
            <a:extLst>
              <a:ext uri="{FF2B5EF4-FFF2-40B4-BE49-F238E27FC236}">
                <a16:creationId xmlns:a16="http://schemas.microsoft.com/office/drawing/2014/main" id="{B5DA1C5F-B925-4D78-9802-A8C2E9B5F491}"/>
              </a:ext>
            </a:extLst>
          </p:cNvPr>
          <p:cNvCxnSpPr/>
          <p:nvPr userDrawn="1"/>
        </p:nvCxnSpPr>
        <p:spPr>
          <a:xfrm>
            <a:off x="176213" y="1069975"/>
            <a:ext cx="11377612" cy="0"/>
          </a:xfrm>
          <a:prstGeom prst="line">
            <a:avLst/>
          </a:prstGeom>
          <a:ln w="25400" cmpd="thinThick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6">
            <a:extLst>
              <a:ext uri="{FF2B5EF4-FFF2-40B4-BE49-F238E27FC236}">
                <a16:creationId xmlns:a16="http://schemas.microsoft.com/office/drawing/2014/main" id="{0F618F18-542F-449D-B49E-476089FE76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3175"/>
            <a:ext cx="11557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EFAFBFAA-DD62-44D7-9FB3-37AD643CD4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59900" y="6461125"/>
            <a:ext cx="2844800" cy="393700"/>
          </a:xfrm>
        </p:spPr>
        <p:txBody>
          <a:bodyPr/>
          <a:lstStyle>
            <a:lvl1pPr>
              <a:defRPr sz="2000"/>
            </a:lvl1pPr>
          </a:lstStyle>
          <a:p>
            <a:fld id="{73F078FC-4BB7-4524-8D2F-FDA4F6A1224A}" type="slidenum">
              <a:rPr lang="zh-CN" altLang="en-US"/>
              <a:pPr/>
              <a:t>‹#›</a:t>
            </a:fld>
            <a:endParaRPr lang="zh-CN" altLang="en-US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0C0A9ABE-A3DB-493A-BAD5-D552C847BA6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1A35CEAB-42F4-4E3C-8320-AC6B92EB428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80299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6EA5-311E-4808-9BC0-8CB787537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C5E66-65EB-469D-B41B-F1701FB1F8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C6213-15FD-4456-97E8-E5834A049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DE3F4-FB36-4E4C-B619-9DF8B6E2008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D5486-2919-4712-9CD2-6BD034207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C99E-E98C-4829-ACEA-2BA93127E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67EC2-5934-4345-8401-2511E9E66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277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A4C65-D908-4A09-A902-20A0D839F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1ADDCF-5010-40EA-BAD8-73CEB9D2A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A7F58-9722-4FF1-A8BC-2E71BDF0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DE3F4-FB36-4E4C-B619-9DF8B6E2008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1408F-CDFA-4780-BC99-7E0CF001B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EB31F6-1F3E-415F-9957-2D9352F41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67EC2-5934-4345-8401-2511E9E66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218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61EC4-5D33-4E63-8D73-97C4C3B69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F3F71-E553-4050-8BEA-EAF22CDC01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62C673-32A0-42E4-8E27-F5292085C2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08A4D-9C42-45C3-815E-1401F47CD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DE3F4-FB36-4E4C-B619-9DF8B6E2008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7B6692-F388-4A56-8536-D3EB26839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6EA31-59A8-43E2-BE68-57A0979EA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67EC2-5934-4345-8401-2511E9E66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091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B41F7-0A31-4DB3-9167-67A2171A9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2D79E7-2531-4FCA-8028-414DA433D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9B449E-4848-41C0-BB39-03C4B2BF9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FBA556-0F54-4744-9443-4514DEC413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AC7865-F8BD-4CC2-BCF6-55312303F3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318ED5-359A-4DA4-A384-0F19D0FF2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DE3F4-FB36-4E4C-B619-9DF8B6E2008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4E358-9537-438E-BF30-DB4C8FEB1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0322B9-BFFC-4007-9ECE-C44BBDB49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67EC2-5934-4345-8401-2511E9E66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84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3FA5D-5040-424D-B5A3-B7D803D3C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A3AA1D-078B-4086-B1BC-936D2A0AB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DE3F4-FB36-4E4C-B619-9DF8B6E2008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AD0529-3135-4CF0-B3B4-FB62D436C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0A8A62-162B-4100-BE95-F9FFC16BE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67EC2-5934-4345-8401-2511E9E66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076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97A835-5057-48E9-AB47-EE2869ECC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DE3F4-FB36-4E4C-B619-9DF8B6E2008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80F092-56B0-4D5D-A34F-99599DD77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213DDB-C612-44E6-A5C2-A2CAFB52B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67EC2-5934-4345-8401-2511E9E66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66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1051C-9716-496A-8011-214027CB3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BCB31-4905-46F8-A711-8A4515FDD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0922E7-F0EF-4D17-9C04-8DD53BEC76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2DEC5-2461-46D2-9B36-07DFB76A1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DE3F4-FB36-4E4C-B619-9DF8B6E2008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F7210-02A2-4289-A929-43BDF7878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432031-051F-4C7E-B89C-C4A1EFAF5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67EC2-5934-4345-8401-2511E9E66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249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9548E-4211-4DF3-99FE-667A0184F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59376B-EF81-4061-A370-79DAF6B617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7980A0-AF77-475C-BCB5-86B244178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06812-3D49-44F0-A6A5-86DFA8DB2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DE3F4-FB36-4E4C-B619-9DF8B6E2008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2BCA41-2004-443B-842E-246919114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E1640-4A16-47EB-A93B-22CBF1F81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67EC2-5934-4345-8401-2511E9E66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29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8F40D5-9D14-47C7-ABA2-9A3DE273B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53A1EF-A01A-4346-A8CE-04FF27BBB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C3A80-9FDE-49BC-A325-60B7D1CDB6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DE3F4-FB36-4E4C-B619-9DF8B6E2008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E6A81A-271C-4BE4-B440-2396293AE1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A35E2-7361-42A4-A40B-4E90B9979B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67EC2-5934-4345-8401-2511E9E66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186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5.png"/><Relationship Id="rId5" Type="http://schemas.openxmlformats.org/officeDocument/2006/relationships/image" Target="../media/image54.jpg"/><Relationship Id="rId4" Type="http://schemas.openxmlformats.org/officeDocument/2006/relationships/image" Target="../media/image53.pn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0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9.png"/><Relationship Id="rId5" Type="http://schemas.openxmlformats.org/officeDocument/2006/relationships/image" Target="../media/image16.png"/><Relationship Id="rId10" Type="http://schemas.openxmlformats.org/officeDocument/2006/relationships/image" Target="../media/image7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7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9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audio" Target="../media/media15.m4a"/><Relationship Id="rId7" Type="http://schemas.openxmlformats.org/officeDocument/2006/relationships/image" Target="../media/image700.png"/><Relationship Id="rId2" Type="http://schemas.microsoft.com/office/2007/relationships/media" Target="../media/media15.m4a"/><Relationship Id="rId1" Type="http://schemas.openxmlformats.org/officeDocument/2006/relationships/tags" Target="../tags/tag6.xml"/><Relationship Id="rId6" Type="http://schemas.openxmlformats.org/officeDocument/2006/relationships/image" Target="../media/image690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72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image" Target="../media/image7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8.gif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14.png"/><Relationship Id="rId3" Type="http://schemas.openxmlformats.org/officeDocument/2006/relationships/audio" Target="../media/media3.m4a"/><Relationship Id="rId7" Type="http://schemas.openxmlformats.org/officeDocument/2006/relationships/image" Target="../media/image80.png"/><Relationship Id="rId12" Type="http://schemas.openxmlformats.org/officeDocument/2006/relationships/image" Target="../media/image13.jpeg"/><Relationship Id="rId2" Type="http://schemas.microsoft.com/office/2007/relationships/media" Target="../media/media3.m4a"/><Relationship Id="rId16" Type="http://schemas.openxmlformats.org/officeDocument/2006/relationships/image" Target="../media/image7.png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audio" Target="../media/media4.m4a"/><Relationship Id="rId7" Type="http://schemas.openxmlformats.org/officeDocument/2006/relationships/image" Target="../media/image19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5.m4a"/><Relationship Id="rId7" Type="http://schemas.openxmlformats.org/officeDocument/2006/relationships/image" Target="../media/image24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23.png"/><Relationship Id="rId11" Type="http://schemas.openxmlformats.org/officeDocument/2006/relationships/image" Target="../media/image7.png"/><Relationship Id="rId5" Type="http://schemas.openxmlformats.org/officeDocument/2006/relationships/image" Target="../media/image22.png"/><Relationship Id="rId10" Type="http://schemas.openxmlformats.org/officeDocument/2006/relationships/image" Target="../media/image27.jp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audio" Target="../media/media6.m4a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7.png"/><Relationship Id="rId2" Type="http://schemas.microsoft.com/office/2007/relationships/media" Target="../media/media6.m4a"/><Relationship Id="rId16" Type="http://schemas.openxmlformats.org/officeDocument/2006/relationships/image" Target="../media/image30.png"/><Relationship Id="rId1" Type="http://schemas.openxmlformats.org/officeDocument/2006/relationships/tags" Target="../tags/tag4.xml"/><Relationship Id="rId6" Type="http://schemas.openxmlformats.org/officeDocument/2006/relationships/image" Target="../media/image28.png"/><Relationship Id="rId11" Type="http://schemas.openxmlformats.org/officeDocument/2006/relationships/image" Target="../media/image45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29.png"/><Relationship Id="rId10" Type="http://schemas.openxmlformats.org/officeDocument/2006/relationships/image" Target="../media/image44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7.png"/><Relationship Id="rId3" Type="http://schemas.openxmlformats.org/officeDocument/2006/relationships/audio" Target="../media/media7.m4a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50.png"/><Relationship Id="rId2" Type="http://schemas.microsoft.com/office/2007/relationships/media" Target="../media/media7.m4a"/><Relationship Id="rId16" Type="http://schemas.openxmlformats.org/officeDocument/2006/relationships/image" Target="../media/image49.png"/><Relationship Id="rId1" Type="http://schemas.openxmlformats.org/officeDocument/2006/relationships/tags" Target="../tags/tag5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0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60.png"/><Relationship Id="rId12" Type="http://schemas.openxmlformats.org/officeDocument/2006/relationships/image" Target="../media/image5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50.png"/><Relationship Id="rId11" Type="http://schemas.openxmlformats.org/officeDocument/2006/relationships/image" Target="../media/image610.png"/><Relationship Id="rId5" Type="http://schemas.openxmlformats.org/officeDocument/2006/relationships/image" Target="../media/image540.png"/><Relationship Id="rId10" Type="http://schemas.openxmlformats.org/officeDocument/2006/relationships/image" Target="../media/image60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@ccny-ros-pkg">
            <a:extLst>
              <a:ext uri="{FF2B5EF4-FFF2-40B4-BE49-F238E27FC236}">
                <a16:creationId xmlns:a16="http://schemas.microsoft.com/office/drawing/2014/main" id="{771E7C46-246B-4524-A891-62AF3643D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91800" y="5257800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54;p13">
            <a:extLst>
              <a:ext uri="{FF2B5EF4-FFF2-40B4-BE49-F238E27FC236}">
                <a16:creationId xmlns:a16="http://schemas.microsoft.com/office/drawing/2014/main" id="{DD5E071A-94A3-4766-A603-1431117AFD73}"/>
              </a:ext>
            </a:extLst>
          </p:cNvPr>
          <p:cNvPicPr preferRelativeResize="0"/>
          <p:nvPr/>
        </p:nvPicPr>
        <p:blipFill rotWithShape="1">
          <a:blip r:embed="rId5"/>
          <a:stretch/>
        </p:blipFill>
        <p:spPr>
          <a:xfrm>
            <a:off x="0" y="5257800"/>
            <a:ext cx="1549400" cy="1600200"/>
          </a:xfrm>
          <a:prstGeom prst="rect">
            <a:avLst/>
          </a:prstGeom>
          <a:noFill/>
        </p:spPr>
      </p:pic>
      <p:sp>
        <p:nvSpPr>
          <p:cNvPr id="8" name="Google Shape;55;p13">
            <a:extLst>
              <a:ext uri="{FF2B5EF4-FFF2-40B4-BE49-F238E27FC236}">
                <a16:creationId xmlns:a16="http://schemas.microsoft.com/office/drawing/2014/main" id="{85D50C9C-6C41-4BDF-B084-46E55125D28C}"/>
              </a:ext>
            </a:extLst>
          </p:cNvPr>
          <p:cNvSpPr txBox="1"/>
          <p:nvPr/>
        </p:nvSpPr>
        <p:spPr>
          <a:xfrm>
            <a:off x="1414883" y="2258010"/>
            <a:ext cx="9567248" cy="302311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 fontScale="5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zh-CN" sz="3200" b="1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74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GPR-based Model Reconstruction System  for Underground Utilities Using </a:t>
            </a:r>
            <a:r>
              <a:rPr lang="en-US" altLang="zh-CN" sz="7400" b="1" dirty="0" err="1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GPRNet</a:t>
            </a:r>
            <a:r>
              <a:rPr lang="en-US" altLang="zh-CN" sz="62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zh-CN" sz="3200" b="1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zh-CN" sz="3200" b="1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56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Jinglun Feng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Times New Roman"/>
              </a:rPr>
              <a:t>Robotics Lab, City College of New York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EEEFE7A-1B59-4C3F-8294-40AC36592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48100" cy="255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D0816D-12C5-4B5D-B21F-DC8224CE652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0" y="0"/>
            <a:ext cx="4279900" cy="25589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48212A-E697-447E-9B64-0BDE8805A43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0"/>
            <a:ext cx="4064000" cy="2558924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67F0C6E-DDEA-4F0A-B81F-C7836D99A4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55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59"/>
    </mc:Choice>
    <mc:Fallback>
      <p:transition spd="slow" advTm="16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F47A90-CE87-436C-9235-659A14E42C6E}"/>
              </a:ext>
            </a:extLst>
          </p:cNvPr>
          <p:cNvSpPr txBox="1"/>
          <p:nvPr/>
        </p:nvSpPr>
        <p:spPr>
          <a:xfrm>
            <a:off x="62927" y="183365"/>
            <a:ext cx="8350290" cy="821238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200" b="1"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en-US" sz="3600" noProof="1"/>
              <a:t>3D Subsurface Modelling -- </a:t>
            </a:r>
            <a:r>
              <a:rPr lang="en-US" sz="3600" dirty="0"/>
              <a:t>Motivation</a:t>
            </a:r>
          </a:p>
        </p:txBody>
      </p:sp>
      <p:sp>
        <p:nvSpPr>
          <p:cNvPr id="8" name="梯形 15">
            <a:extLst>
              <a:ext uri="{FF2B5EF4-FFF2-40B4-BE49-F238E27FC236}">
                <a16:creationId xmlns:a16="http://schemas.microsoft.com/office/drawing/2014/main" id="{04400017-4282-4207-8923-B0C033DD111F}"/>
              </a:ext>
            </a:extLst>
          </p:cNvPr>
          <p:cNvSpPr/>
          <p:nvPr/>
        </p:nvSpPr>
        <p:spPr>
          <a:xfrm rot="5400000">
            <a:off x="4883943" y="1688307"/>
            <a:ext cx="1909763" cy="1117600"/>
          </a:xfrm>
          <a:prstGeom prst="trapezoid">
            <a:avLst>
              <a:gd name="adj" fmla="val 3372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0F7C7398-8CCB-4852-93A4-0C66DCF2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1924050"/>
            <a:ext cx="11636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b="1" dirty="0"/>
              <a:t>MigrationNet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3F16C7F8-C11F-461F-A2AC-7F5795F8C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263" y="3355975"/>
            <a:ext cx="1001871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2000" b="1" dirty="0"/>
              <a:t>Challenge: A 2D reconstruction </a:t>
            </a:r>
            <a:r>
              <a:rPr lang="en-US" altLang="zh-CN" sz="2000" b="1" dirty="0">
                <a:solidFill>
                  <a:srgbClr val="FF0000"/>
                </a:solidFill>
              </a:rPr>
              <a:t>is not able to reveal the subsurface targets</a:t>
            </a:r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id="{9128C4DE-F6E4-4506-9508-149706FC3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70" y="6333330"/>
            <a:ext cx="1001871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2000" b="1" dirty="0"/>
              <a:t>We need to obtain </a:t>
            </a:r>
            <a:r>
              <a:rPr lang="en-US" altLang="zh-CN" sz="2000" b="1" dirty="0">
                <a:solidFill>
                  <a:srgbClr val="FF0000"/>
                </a:solidFill>
              </a:rPr>
              <a:t>3D underground objects reconstruction </a:t>
            </a:r>
          </a:p>
        </p:txBody>
      </p:sp>
      <p:sp>
        <p:nvSpPr>
          <p:cNvPr id="16" name="Text Box 11">
            <a:extLst>
              <a:ext uri="{FF2B5EF4-FFF2-40B4-BE49-F238E27FC236}">
                <a16:creationId xmlns:a16="http://schemas.microsoft.com/office/drawing/2014/main" id="{87CACAF6-7FF5-4043-B365-A4E54D577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8296" y="4488873"/>
            <a:ext cx="1471612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8000" i="1" dirty="0"/>
              <a:t>？</a:t>
            </a: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48495008-DC8F-4EE8-AE5B-2B15AEDB5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19" y="4239789"/>
            <a:ext cx="2622389" cy="1893242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B75AB157-2869-48B6-A850-BC0727E99A9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55" y="1194964"/>
            <a:ext cx="2735185" cy="2067637"/>
          </a:xfrm>
          <a:prstGeom prst="rect">
            <a:avLst/>
          </a:prstGeom>
        </p:spPr>
      </p:pic>
      <p:pic>
        <p:nvPicPr>
          <p:cNvPr id="22" name="Picture 21" descr="A close up of the moon&#10;&#10;Description automatically generated">
            <a:extLst>
              <a:ext uri="{FF2B5EF4-FFF2-40B4-BE49-F238E27FC236}">
                <a16:creationId xmlns:a16="http://schemas.microsoft.com/office/drawing/2014/main" id="{3DC9E421-A25F-4914-8F30-B0195168003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217" y="1194964"/>
            <a:ext cx="2735185" cy="2067541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596E394-A5A3-4233-BE75-8686320567BF}"/>
              </a:ext>
            </a:extLst>
          </p:cNvPr>
          <p:cNvCxnSpPr>
            <a:cxnSpLocks/>
          </p:cNvCxnSpPr>
          <p:nvPr/>
        </p:nvCxnSpPr>
        <p:spPr>
          <a:xfrm>
            <a:off x="3772438" y="2247114"/>
            <a:ext cx="1165952" cy="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D0F9531-7F91-4B4F-BA5A-627EBC74A037}"/>
              </a:ext>
            </a:extLst>
          </p:cNvPr>
          <p:cNvCxnSpPr>
            <a:cxnSpLocks/>
          </p:cNvCxnSpPr>
          <p:nvPr/>
        </p:nvCxnSpPr>
        <p:spPr>
          <a:xfrm>
            <a:off x="6855392" y="2247114"/>
            <a:ext cx="1165952" cy="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C48DDDA4-D7BC-4B1B-93F2-B99629E1B7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615" t="18904" r="31822" b="3640"/>
          <a:stretch/>
        </p:blipFill>
        <p:spPr>
          <a:xfrm>
            <a:off x="8981531" y="4122515"/>
            <a:ext cx="2679915" cy="2110665"/>
          </a:xfrm>
          <a:prstGeom prst="rect">
            <a:avLst/>
          </a:prstGeom>
        </p:spPr>
      </p:pic>
      <p:pic>
        <p:nvPicPr>
          <p:cNvPr id="27" name="Picture 26" descr="A picture containing computer, light&#10;&#10;Description automatically generated">
            <a:extLst>
              <a:ext uri="{FF2B5EF4-FFF2-40B4-BE49-F238E27FC236}">
                <a16:creationId xmlns:a16="http://schemas.microsoft.com/office/drawing/2014/main" id="{45F448E8-0667-469D-99B1-C2BC8DAB30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003" y="4222464"/>
            <a:ext cx="2622389" cy="1853618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07CB4AC-8C55-440D-9AF9-B85D5FDD4E06}"/>
              </a:ext>
            </a:extLst>
          </p:cNvPr>
          <p:cNvCxnSpPr>
            <a:cxnSpLocks/>
          </p:cNvCxnSpPr>
          <p:nvPr/>
        </p:nvCxnSpPr>
        <p:spPr>
          <a:xfrm flipV="1">
            <a:off x="3115786" y="5051437"/>
            <a:ext cx="832260" cy="18633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9708D94-C6AA-4315-BB08-27A9C2447EF8}"/>
              </a:ext>
            </a:extLst>
          </p:cNvPr>
          <p:cNvCxnSpPr>
            <a:cxnSpLocks/>
          </p:cNvCxnSpPr>
          <p:nvPr/>
        </p:nvCxnSpPr>
        <p:spPr>
          <a:xfrm flipV="1">
            <a:off x="7056367" y="5032804"/>
            <a:ext cx="832260" cy="18633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6292584-E76D-4B35-8CA9-CB2B1122B1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52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41"/>
    </mc:Choice>
    <mc:Fallback>
      <p:transition spd="slow" advTm="21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表格 15">
            <a:extLst>
              <a:ext uri="{FF2B5EF4-FFF2-40B4-BE49-F238E27FC236}">
                <a16:creationId xmlns:a16="http://schemas.microsoft.com/office/drawing/2014/main" id="{FC4F18A9-6022-40C8-840F-FEC838FF15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6470174"/>
              </p:ext>
            </p:extLst>
          </p:nvPr>
        </p:nvGraphicFramePr>
        <p:xfrm>
          <a:off x="302559" y="2483963"/>
          <a:ext cx="4691061" cy="298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36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3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54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3" marR="91433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Synthetic Data</a:t>
                      </a:r>
                    </a:p>
                  </a:txBody>
                  <a:tcPr marL="91433" marR="91433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Field Data</a:t>
                      </a:r>
                    </a:p>
                  </a:txBody>
                  <a:tcPr marL="91433" marR="91433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54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 Models</a:t>
                      </a:r>
                    </a:p>
                  </a:txBody>
                  <a:tcPr marL="91433" marR="91433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</a:t>
                      </a:r>
                    </a:p>
                  </a:txBody>
                  <a:tcPr marL="91433" marR="91433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1433" marR="91433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54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GPR B-scan Data</a:t>
                      </a:r>
                    </a:p>
                  </a:txBody>
                  <a:tcPr marL="91433" marR="91433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1507</a:t>
                      </a:r>
                    </a:p>
                  </a:txBody>
                  <a:tcPr marL="91433" marR="91433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* 120</a:t>
                      </a:r>
                    </a:p>
                  </a:txBody>
                  <a:tcPr marL="91433" marR="91433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54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Point Cloud Data</a:t>
                      </a:r>
                    </a:p>
                  </a:txBody>
                  <a:tcPr marL="91433" marR="91433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685</a:t>
                      </a:r>
                    </a:p>
                  </a:txBody>
                  <a:tcPr marL="91433" marR="914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91433" marR="914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9671172"/>
                  </a:ext>
                </a:extLst>
              </a:tr>
            </a:tbl>
          </a:graphicData>
        </a:graphic>
      </p:graphicFrame>
      <p:sp>
        <p:nvSpPr>
          <p:cNvPr id="19" name="文本框 16">
            <a:extLst>
              <a:ext uri="{FF2B5EF4-FFF2-40B4-BE49-F238E27FC236}">
                <a16:creationId xmlns:a16="http://schemas.microsoft.com/office/drawing/2014/main" id="{18FEFA21-B799-40E6-A781-0F82E52C3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340" y="1391072"/>
            <a:ext cx="112464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/>
              <a:t>We use </a:t>
            </a:r>
            <a:r>
              <a:rPr lang="en-US" altLang="zh-CN" sz="2400" dirty="0" err="1"/>
              <a:t>gprMax</a:t>
            </a:r>
            <a:r>
              <a:rPr lang="en-US" altLang="zh-CN" sz="2400" dirty="0"/>
              <a:t> [3] create a new dataset which contains both </a:t>
            </a:r>
          </a:p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synthetic</a:t>
            </a:r>
            <a:r>
              <a:rPr lang="en-US" altLang="zh-CN" sz="2400" dirty="0"/>
              <a:t> and </a:t>
            </a:r>
            <a:r>
              <a:rPr lang="en-US" altLang="zh-CN" sz="2400" dirty="0">
                <a:solidFill>
                  <a:srgbClr val="FF0000"/>
                </a:solidFill>
              </a:rPr>
              <a:t>field</a:t>
            </a:r>
            <a:r>
              <a:rPr lang="en-US" altLang="zh-CN" sz="2400" dirty="0"/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GPR / point cloud</a:t>
            </a:r>
            <a:r>
              <a:rPr lang="en-US" altLang="zh-CN" sz="2400" dirty="0"/>
              <a:t> data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EE63AE-D5A1-44F2-BE2D-BBC894567ACD}"/>
              </a:ext>
            </a:extLst>
          </p:cNvPr>
          <p:cNvSpPr txBox="1"/>
          <p:nvPr/>
        </p:nvSpPr>
        <p:spPr>
          <a:xfrm>
            <a:off x="115504" y="229017"/>
            <a:ext cx="8350290" cy="821238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200" b="1"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en-US" sz="3600" dirty="0"/>
              <a:t>Data </a:t>
            </a:r>
            <a:r>
              <a:rPr lang="en-US" altLang="zh-CN" sz="3600" dirty="0"/>
              <a:t>S</a:t>
            </a:r>
            <a:r>
              <a:rPr lang="en-US" sz="3600" dirty="0"/>
              <a:t>etup and 3D Registration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16E2307-E985-46F5-878D-BEAFCBC4F8AD}"/>
              </a:ext>
            </a:extLst>
          </p:cNvPr>
          <p:cNvGrpSpPr/>
          <p:nvPr/>
        </p:nvGrpSpPr>
        <p:grpSpPr>
          <a:xfrm>
            <a:off x="5113887" y="3997075"/>
            <a:ext cx="6775554" cy="1277713"/>
            <a:chOff x="5121580" y="6044246"/>
            <a:chExt cx="13738933" cy="280026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27ED386-7C9E-459E-9FBC-F87C0E4418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524" t="44811" r="77742" b="43869"/>
            <a:stretch/>
          </p:blipFill>
          <p:spPr>
            <a:xfrm>
              <a:off x="7495466" y="6044246"/>
              <a:ext cx="1455577" cy="97038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481CEC3-10B0-45F9-9163-ABE0A8BA6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991" t="47005" r="77947" b="43329"/>
            <a:stretch/>
          </p:blipFill>
          <p:spPr>
            <a:xfrm>
              <a:off x="10035768" y="6201623"/>
              <a:ext cx="1492898" cy="82857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EDC0C80-CE3D-4AA1-B666-C80575210F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903" t="72346" r="84954" b="16842"/>
            <a:stretch/>
          </p:blipFill>
          <p:spPr>
            <a:xfrm>
              <a:off x="15304277" y="6062321"/>
              <a:ext cx="1045029" cy="92684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76DEA0C-EB00-4C11-8FAC-32DB5D1504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5067" t="15582" r="76773" b="75885"/>
            <a:stretch/>
          </p:blipFill>
          <p:spPr>
            <a:xfrm>
              <a:off x="12940531" y="6204274"/>
              <a:ext cx="932688" cy="73152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A9F3A8C-C534-4384-8E51-F8010F5AC3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7292" t="45611" r="9646" b="43287"/>
            <a:stretch/>
          </p:blipFill>
          <p:spPr>
            <a:xfrm>
              <a:off x="7299221" y="7761571"/>
              <a:ext cx="1492897" cy="95172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9E777AD-D7DF-4019-AB35-ABEEA30093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6379" t="44496" r="9168" b="42660"/>
            <a:stretch/>
          </p:blipFill>
          <p:spPr>
            <a:xfrm>
              <a:off x="9845188" y="7604167"/>
              <a:ext cx="1651895" cy="1101013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37FACA7-7175-4F75-8FD6-FCE59F78CD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3744" t="14160" r="7760" b="74067"/>
            <a:stretch/>
          </p:blipFill>
          <p:spPr>
            <a:xfrm>
              <a:off x="12765082" y="7604167"/>
              <a:ext cx="971076" cy="100926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9305E3E-5CFB-4AAF-AF3F-BFB2F729C6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5260" t="72638" r="16244" b="16551"/>
            <a:stretch/>
          </p:blipFill>
          <p:spPr>
            <a:xfrm>
              <a:off x="15221976" y="7723455"/>
              <a:ext cx="971076" cy="92684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04E5E34-773F-4680-8049-F2C1AB479CC8}"/>
                </a:ext>
              </a:extLst>
            </p:cNvPr>
            <p:cNvSpPr txBox="1"/>
            <p:nvPr/>
          </p:nvSpPr>
          <p:spPr>
            <a:xfrm>
              <a:off x="5237402" y="6298605"/>
              <a:ext cx="1644800" cy="809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Input</a:t>
              </a:r>
              <a:endParaRPr lang="en-US" b="1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7F19446-DCE7-4010-893C-DE46596FAC02}"/>
                </a:ext>
              </a:extLst>
            </p:cNvPr>
            <p:cNvSpPr txBox="1"/>
            <p:nvPr/>
          </p:nvSpPr>
          <p:spPr>
            <a:xfrm>
              <a:off x="5121580" y="7427997"/>
              <a:ext cx="2105725" cy="1416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Ground</a:t>
              </a:r>
            </a:p>
            <a:p>
              <a:r>
                <a:rPr lang="en-US" altLang="zh-CN" b="1" dirty="0"/>
                <a:t> Truth</a:t>
              </a:r>
              <a:endParaRPr lang="en-US" b="1" dirty="0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1626A34-A0FB-4280-9D54-0CD0A2958F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032" t="72519" r="83055" b="18775"/>
            <a:stretch/>
          </p:blipFill>
          <p:spPr>
            <a:xfrm>
              <a:off x="17671794" y="6204080"/>
              <a:ext cx="1188719" cy="78297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E91F25A-6FCB-43B2-A291-2CADEA5EFD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4591" t="72519" r="13666" b="18094"/>
            <a:stretch/>
          </p:blipFill>
          <p:spPr>
            <a:xfrm rot="21342115">
              <a:off x="17405812" y="7796054"/>
              <a:ext cx="1408177" cy="844197"/>
            </a:xfrm>
            <a:prstGeom prst="rect">
              <a:avLst/>
            </a:prstGeom>
          </p:spPr>
        </p:pic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6516B5DD-58C8-4B11-B3A7-40CC8CC37F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1637" y="2836694"/>
            <a:ext cx="6380529" cy="849120"/>
          </a:xfrm>
          <a:prstGeom prst="rect">
            <a:avLst/>
          </a:prstGeom>
        </p:spPr>
      </p:pic>
      <p:sp>
        <p:nvSpPr>
          <p:cNvPr id="41" name="文本框 16">
            <a:extLst>
              <a:ext uri="{FF2B5EF4-FFF2-40B4-BE49-F238E27FC236}">
                <a16:creationId xmlns:a16="http://schemas.microsoft.com/office/drawing/2014/main" id="{33D7E605-527C-4B45-8A19-DB2DDB44B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0051" y="5584159"/>
            <a:ext cx="6743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/>
              <a:t>We use MigrationNet to firstly obtain the 2D cross-section images, then </a:t>
            </a:r>
            <a:r>
              <a:rPr lang="en-US" altLang="zh-CN" sz="2000" dirty="0">
                <a:solidFill>
                  <a:srgbClr val="FF0000"/>
                </a:solidFill>
              </a:rPr>
              <a:t>register </a:t>
            </a:r>
            <a:r>
              <a:rPr lang="en-US" altLang="zh-CN" sz="2000" dirty="0"/>
              <a:t>them into the 3D domain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46489B-DAA4-4ABA-839B-69910F7F6CDE}"/>
              </a:ext>
            </a:extLst>
          </p:cNvPr>
          <p:cNvSpPr txBox="1"/>
          <p:nvPr/>
        </p:nvSpPr>
        <p:spPr>
          <a:xfrm>
            <a:off x="0" y="6380812"/>
            <a:ext cx="8643257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1200">
                <a:latin typeface="Arial" panose="020B0604020202020204" pitchFamily="34" charset="0"/>
              </a:defRPr>
            </a:lvl1pPr>
          </a:lstStyle>
          <a:p>
            <a:pPr algn="l"/>
            <a:r>
              <a:rPr lang="en-US" dirty="0"/>
              <a:t>[3] Warren, Craig, </a:t>
            </a:r>
            <a:r>
              <a:rPr lang="en-US" dirty="0" err="1"/>
              <a:t>Antonios</a:t>
            </a:r>
            <a:r>
              <a:rPr lang="en-US" dirty="0"/>
              <a:t> Giannopoulos, and </a:t>
            </a:r>
            <a:r>
              <a:rPr lang="en-US" dirty="0" err="1"/>
              <a:t>Iraklis</a:t>
            </a:r>
            <a:r>
              <a:rPr lang="en-US" dirty="0"/>
              <a:t> </a:t>
            </a:r>
            <a:r>
              <a:rPr lang="en-US" dirty="0" err="1"/>
              <a:t>Giannakis</a:t>
            </a:r>
            <a:r>
              <a:rPr lang="en-US" dirty="0"/>
              <a:t>. "</a:t>
            </a:r>
            <a:r>
              <a:rPr lang="en-US" dirty="0" err="1"/>
              <a:t>gprMax</a:t>
            </a:r>
            <a:r>
              <a:rPr lang="en-US" dirty="0"/>
              <a:t>: Open source software to simulate electromagnetic wave propagation for Ground Penetrating Radar." Computer Physics Communications 209 (2016): 163-170.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77CAC4E-E61E-47F2-86A4-CC85DF501C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79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445"/>
    </mc:Choice>
    <mc:Fallback>
      <p:transition spd="slow" advTm="49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AAEE63AE-D5A1-44F2-BE2D-BBC894567ACD}"/>
              </a:ext>
            </a:extLst>
          </p:cNvPr>
          <p:cNvSpPr txBox="1"/>
          <p:nvPr/>
        </p:nvSpPr>
        <p:spPr>
          <a:xfrm>
            <a:off x="67377" y="202131"/>
            <a:ext cx="8350290" cy="821238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200" b="1"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en-US" altLang="zh-CN" sz="3600" dirty="0" err="1"/>
              <a:t>GPRNet</a:t>
            </a:r>
            <a:r>
              <a:rPr lang="en-US" sz="3600" dirty="0"/>
              <a:t> Architecture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7FE91C-6100-40B7-9367-87953B719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616" y="1232392"/>
            <a:ext cx="9436768" cy="3668715"/>
          </a:xfrm>
          <a:prstGeom prst="rect">
            <a:avLst/>
          </a:prstGeom>
        </p:spPr>
      </p:pic>
      <p:sp>
        <p:nvSpPr>
          <p:cNvPr id="4" name="文本框 16">
            <a:extLst>
              <a:ext uri="{FF2B5EF4-FFF2-40B4-BE49-F238E27FC236}">
                <a16:creationId xmlns:a16="http://schemas.microsoft.com/office/drawing/2014/main" id="{F4A43A8C-7473-4F9C-93B0-95ACAB289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8283" y="4953229"/>
            <a:ext cx="424428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zh-CN" dirty="0"/>
              <a:t>Encoder Strength [4]: could extract </a:t>
            </a:r>
            <a:r>
              <a:rPr lang="en-US" altLang="zh-CN" dirty="0">
                <a:solidFill>
                  <a:srgbClr val="FF0000"/>
                </a:solidFill>
              </a:rPr>
              <a:t>multiple resolution </a:t>
            </a:r>
            <a:r>
              <a:rPr lang="en-US" altLang="zh-CN" dirty="0"/>
              <a:t>information of the input data, which leads a better performance on </a:t>
            </a:r>
            <a:r>
              <a:rPr lang="en-US" altLang="zh-CN" dirty="0">
                <a:solidFill>
                  <a:srgbClr val="FF0000"/>
                </a:solidFill>
              </a:rPr>
              <a:t>small structure completion</a:t>
            </a:r>
            <a:r>
              <a:rPr lang="en-US" altLang="zh-CN" dirty="0"/>
              <a:t>. </a:t>
            </a:r>
          </a:p>
        </p:txBody>
      </p:sp>
      <p:sp>
        <p:nvSpPr>
          <p:cNvPr id="6" name="文本框 16">
            <a:extLst>
              <a:ext uri="{FF2B5EF4-FFF2-40B4-BE49-F238E27FC236}">
                <a16:creationId xmlns:a16="http://schemas.microsoft.com/office/drawing/2014/main" id="{C6452C7C-2530-46C5-AB4C-FAF76E21D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4953229"/>
            <a:ext cx="456181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zh-CN" dirty="0"/>
              <a:t>Decoder Strength [5]: 1) good at predicting the </a:t>
            </a:r>
            <a:r>
              <a:rPr lang="en-US" altLang="zh-CN" dirty="0">
                <a:solidFill>
                  <a:srgbClr val="FF0000"/>
                </a:solidFill>
              </a:rPr>
              <a:t>global geometry </a:t>
            </a:r>
            <a:r>
              <a:rPr lang="en-US" altLang="zh-CN" dirty="0"/>
              <a:t>of point cloud; 2) good at generating a </a:t>
            </a:r>
            <a:r>
              <a:rPr lang="en-US" altLang="zh-CN" dirty="0">
                <a:solidFill>
                  <a:srgbClr val="FF0000"/>
                </a:solidFill>
              </a:rPr>
              <a:t>smooth local feature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B6DA12-B02F-4176-9EB9-B2A594CF7A4C}"/>
              </a:ext>
            </a:extLst>
          </p:cNvPr>
          <p:cNvSpPr/>
          <p:nvPr/>
        </p:nvSpPr>
        <p:spPr>
          <a:xfrm>
            <a:off x="6252569" y="6260760"/>
            <a:ext cx="4847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[5] Z. Huang, Y. Yu, J. Xu, F. Ni, and X. Le, “</a:t>
            </a:r>
            <a:r>
              <a:rPr lang="en-US" sz="1200" dirty="0" err="1"/>
              <a:t>Pf</a:t>
            </a:r>
            <a:r>
              <a:rPr lang="en-US" sz="1200" dirty="0"/>
              <a:t>-net: Point fractal network for  3d  point  cloud  completion,”  in Proceedings of the IEEE/CVF Conference on Computer Vision and Pattern Recognition,  2020,  pp.7662–7670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DFDA67-D46C-485C-8736-233D35366651}"/>
              </a:ext>
            </a:extLst>
          </p:cNvPr>
          <p:cNvSpPr/>
          <p:nvPr/>
        </p:nvSpPr>
        <p:spPr>
          <a:xfrm>
            <a:off x="1278284" y="6280919"/>
            <a:ext cx="414495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</a:rPr>
              <a:t>[4] W. Yuan, T. </a:t>
            </a:r>
            <a:r>
              <a:rPr lang="en-US" sz="1050" dirty="0" err="1">
                <a:latin typeface="Arial" panose="020B0604020202020204" pitchFamily="34" charset="0"/>
              </a:rPr>
              <a:t>Khot</a:t>
            </a:r>
            <a:r>
              <a:rPr lang="en-US" sz="1050" dirty="0">
                <a:latin typeface="Arial" panose="020B0604020202020204" pitchFamily="34" charset="0"/>
              </a:rPr>
              <a:t>, D. Held, C. Mertz, and M. Hebert, “</a:t>
            </a:r>
            <a:r>
              <a:rPr lang="en-US" sz="1050" dirty="0" err="1">
                <a:latin typeface="Arial" panose="020B0604020202020204" pitchFamily="34" charset="0"/>
              </a:rPr>
              <a:t>Pcn</a:t>
            </a:r>
            <a:r>
              <a:rPr lang="en-US" sz="1050" dirty="0">
                <a:latin typeface="Arial" panose="020B0604020202020204" pitchFamily="34" charset="0"/>
              </a:rPr>
              <a:t>: Point completion network,” in2018 International Conference on 3D Vision(3DV). IEEE, 2018, pp. 728–737.</a:t>
            </a:r>
            <a:endParaRPr lang="en-US" sz="105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92970B5-D305-4AB5-B9BF-563D5974CE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118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19"/>
    </mc:Choice>
    <mc:Fallback>
      <p:transition spd="slow" advTm="17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AC0C0E-9D87-44D7-A7B6-3C5116AA2499}"/>
              </a:ext>
            </a:extLst>
          </p:cNvPr>
          <p:cNvSpPr txBox="1"/>
          <p:nvPr/>
        </p:nvSpPr>
        <p:spPr>
          <a:xfrm>
            <a:off x="67377" y="202131"/>
            <a:ext cx="8350290" cy="821238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200" b="1"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en-US" dirty="0"/>
              <a:t>Subsurface Modelling Results – Synthetic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18CCAE-75B6-4A4F-82A7-54185C1BE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3577" y="5388315"/>
            <a:ext cx="4171415" cy="1023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FCA26A-2D60-42E5-ADDE-EE5481AE4D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3743" y="1463800"/>
            <a:ext cx="8752113" cy="3571227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B5064B1-6919-4666-B2CA-4379E8F4C7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334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95"/>
    </mc:Choice>
    <mc:Fallback>
      <p:transition spd="slow" advTm="20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7C76C61-FD06-4301-94B7-D7ADC0CC9664}"/>
              </a:ext>
            </a:extLst>
          </p:cNvPr>
          <p:cNvSpPr txBox="1"/>
          <p:nvPr/>
        </p:nvSpPr>
        <p:spPr>
          <a:xfrm>
            <a:off x="67377" y="202131"/>
            <a:ext cx="8350290" cy="821238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200" b="1"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en-US" dirty="0"/>
              <a:t>Subsurface Modelling Results – Field Data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AAB60F2-FECD-4474-9A86-5C10754276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146" y="5250301"/>
            <a:ext cx="5341707" cy="14694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67DB61-7369-49D1-AC16-7376B8ED22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313" y="1214105"/>
            <a:ext cx="11299371" cy="40076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02CFC9-B679-4EE2-B3D3-088EEE3C88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0670" y="1315615"/>
            <a:ext cx="1935014" cy="30498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83195F-C0B3-4CBA-B176-FCA641ED17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4286" y="1450654"/>
            <a:ext cx="1646384" cy="2914774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15A669AF-9FA5-4279-9760-42D76F840E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930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058"/>
    </mc:Choice>
    <mc:Fallback>
      <p:transition spd="slow" advTm="39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FDFC5A-7258-4F78-959D-5362EB747BB1}"/>
              </a:ext>
            </a:extLst>
          </p:cNvPr>
          <p:cNvSpPr txBox="1"/>
          <p:nvPr/>
        </p:nvSpPr>
        <p:spPr>
          <a:xfrm>
            <a:off x="67377" y="202131"/>
            <a:ext cx="8350290" cy="821238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200" b="1"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en-US" sz="3600" dirty="0"/>
              <a:t>Other Subsurface Modelling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AB77E1A-F93C-443F-8FB3-A1C5F57DB603}"/>
                  </a:ext>
                </a:extLst>
              </p:cNvPr>
              <p:cNvSpPr/>
              <p:nvPr/>
            </p:nvSpPr>
            <p:spPr>
              <a:xfrm>
                <a:off x="7898381" y="1991214"/>
                <a:ext cx="351307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𝑰𝒏𝒄𝒐𝒎𝒑𝒍𝒆𝒕𝒆𝒏𝒆𝒔𝒔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𝑪𝒐𝒎𝒑𝒂𝒓𝒊𝒔𝒐𝒏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AB77E1A-F93C-443F-8FB3-A1C5F57DB6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8381" y="1991214"/>
                <a:ext cx="3513076" cy="369332"/>
              </a:xfrm>
              <a:prstGeom prst="rect">
                <a:avLst/>
              </a:prstGeom>
              <a:blipFill>
                <a:blip r:embed="rId6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EEA9E6E-F169-4D8E-94C9-E6FCEBAAB6E5}"/>
                  </a:ext>
                </a:extLst>
              </p:cNvPr>
              <p:cNvSpPr/>
              <p:nvPr/>
            </p:nvSpPr>
            <p:spPr>
              <a:xfrm>
                <a:off x="2106277" y="1140807"/>
                <a:ext cx="351307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𝑵𝒐𝒊𝒔𝒆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𝑪𝒐𝒎𝒑𝒂𝒓𝒊𝒔𝒐𝒏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EEA9E6E-F169-4D8E-94C9-E6FCEBAAB6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6277" y="1140807"/>
                <a:ext cx="3513076" cy="369332"/>
              </a:xfrm>
              <a:prstGeom prst="rect">
                <a:avLst/>
              </a:prstGeom>
              <a:blipFill>
                <a:blip r:embed="rId7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9BB07EFB-CF98-4B93-8A68-ECFA1EE779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8847" y="2611525"/>
            <a:ext cx="4804681" cy="14337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CE1570-6C25-4D0A-9DDC-54405BADFB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471" y="5055802"/>
            <a:ext cx="11615057" cy="17046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A6DCD3-6686-491E-BE04-65E41526CC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0543" y="1748510"/>
            <a:ext cx="5839710" cy="3167396"/>
          </a:xfrm>
          <a:prstGeom prst="rect">
            <a:avLst/>
          </a:prstGeom>
        </p:spPr>
      </p:pic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B4E638AD-232C-4730-8A9D-D6A94DDB5A5A}"/>
              </a:ext>
            </a:extLst>
          </p:cNvPr>
          <p:cNvSpPr/>
          <p:nvPr/>
        </p:nvSpPr>
        <p:spPr>
          <a:xfrm>
            <a:off x="3456701" y="5149985"/>
            <a:ext cx="2785479" cy="1505884"/>
          </a:xfrm>
          <a:prstGeom prst="roundRect">
            <a:avLst>
              <a:gd name="adj" fmla="val 6615"/>
            </a:avLst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noProof="1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BC82A28-F175-4DD9-8E06-BF5FAF4E29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5972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26"/>
    </mc:Choice>
    <mc:Fallback>
      <p:transition spd="slow" advTm="17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  <p:bldP spid="8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72ADAD3-C912-4A0C-8F13-2862B95AED68}"/>
                  </a:ext>
                </a:extLst>
              </p:cNvPr>
              <p:cNvSpPr/>
              <p:nvPr/>
            </p:nvSpPr>
            <p:spPr>
              <a:xfrm>
                <a:off x="2941425" y="1598005"/>
                <a:ext cx="6309149" cy="31393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600" b="1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𝑻𝒉𝒂𝒏𝒌</m:t>
                      </m:r>
                      <m:r>
                        <a:rPr lang="en-US" sz="6600" b="1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600" b="1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𝒚𝒐𝒖</m:t>
                      </m:r>
                      <m:r>
                        <a:rPr lang="en-US" sz="6600" b="1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!</m:t>
                      </m:r>
                    </m:oMath>
                  </m:oMathPara>
                </a14:m>
                <a:endParaRPr lang="en-US" sz="6600" dirty="0"/>
              </a:p>
              <a:p>
                <a:r>
                  <a:rPr lang="en-US" sz="6600" dirty="0"/>
                  <a:t>			&amp;</a:t>
                </a:r>
              </a:p>
              <a:p>
                <a:r>
                  <a:rPr lang="en-US" sz="6600" dirty="0"/>
                  <a:t>	  Questions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72ADAD3-C912-4A0C-8F13-2862B95AED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1425" y="1598005"/>
                <a:ext cx="6309149" cy="3139321"/>
              </a:xfrm>
              <a:prstGeom prst="rect">
                <a:avLst/>
              </a:prstGeom>
              <a:blipFill>
                <a:blip r:embed="rId4"/>
                <a:stretch>
                  <a:fillRect b="-139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5A99CE8-AF6E-4728-A2D7-39B6F216B5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919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29"/>
    </mc:Choice>
    <mc:Fallback>
      <p:transition spd="slow" advTm="7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6DDB7F98-79C3-491F-9949-1E2D759E91D8}"/>
              </a:ext>
            </a:extLst>
          </p:cNvPr>
          <p:cNvSpPr txBox="1"/>
          <p:nvPr/>
        </p:nvSpPr>
        <p:spPr>
          <a:xfrm>
            <a:off x="141681" y="-885528"/>
            <a:ext cx="8200022" cy="1870919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200" b="1"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en-US" sz="3600" dirty="0"/>
              <a:t>GPR Introduction</a:t>
            </a:r>
          </a:p>
        </p:txBody>
      </p:sp>
      <p:pic>
        <p:nvPicPr>
          <p:cNvPr id="118" name="Picture 2" descr="MALÅ Ground Penetrating Radar (GPR) X3M System Animation GPR, Ground Penetrating Radar, MALÅ Geoscience, georadar GIF">
            <a:extLst>
              <a:ext uri="{FF2B5EF4-FFF2-40B4-BE49-F238E27FC236}">
                <a16:creationId xmlns:a16="http://schemas.microsoft.com/office/drawing/2014/main" id="{A3016552-A29E-4874-967D-F8AE4675DE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36" y="1950491"/>
            <a:ext cx="5049913" cy="3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Rectangle 119">
            <a:extLst>
              <a:ext uri="{FF2B5EF4-FFF2-40B4-BE49-F238E27FC236}">
                <a16:creationId xmlns:a16="http://schemas.microsoft.com/office/drawing/2014/main" id="{F2F33341-E6D5-48D1-8E93-FA984D316895}"/>
              </a:ext>
            </a:extLst>
          </p:cNvPr>
          <p:cNvSpPr/>
          <p:nvPr/>
        </p:nvSpPr>
        <p:spPr>
          <a:xfrm>
            <a:off x="6450563" y="1513253"/>
            <a:ext cx="62856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</a:rPr>
              <a:t>What is GPR?</a:t>
            </a:r>
          </a:p>
          <a:p>
            <a:pPr algn="just"/>
            <a:endParaRPr lang="en-US" sz="2400" dirty="0">
              <a:solidFill>
                <a:srgbClr val="FF0000"/>
              </a:solidFill>
            </a:endParaRPr>
          </a:p>
          <a:p>
            <a:pPr algn="just"/>
            <a:r>
              <a:rPr lang="en-US" sz="2400" dirty="0"/>
              <a:t>Ground Penetration Radar 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DF6F0835-8698-47E2-8A73-37DDD50489FB}"/>
              </a:ext>
            </a:extLst>
          </p:cNvPr>
          <p:cNvSpPr/>
          <p:nvPr/>
        </p:nvSpPr>
        <p:spPr>
          <a:xfrm>
            <a:off x="6450562" y="4775397"/>
            <a:ext cx="62856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</a:rPr>
              <a:t>Why GPR?</a:t>
            </a:r>
          </a:p>
          <a:p>
            <a:pPr algn="just"/>
            <a:endParaRPr lang="en-US" sz="2400" dirty="0">
              <a:solidFill>
                <a:srgbClr val="FF0000"/>
              </a:solidFill>
            </a:endParaRPr>
          </a:p>
          <a:p>
            <a:pPr algn="just"/>
            <a:r>
              <a:rPr lang="en-US" sz="2400" dirty="0"/>
              <a:t>None-</a:t>
            </a:r>
            <a:r>
              <a:rPr lang="en-US" altLang="zh-CN" sz="2400" dirty="0"/>
              <a:t>Destructively Testing (NDT)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55C75AFE-F22E-4BB5-9FCC-FCAC2FFE697D}"/>
              </a:ext>
            </a:extLst>
          </p:cNvPr>
          <p:cNvSpPr/>
          <p:nvPr/>
        </p:nvSpPr>
        <p:spPr>
          <a:xfrm>
            <a:off x="6450563" y="3144325"/>
            <a:ext cx="62856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</a:rPr>
              <a:t>How it works?</a:t>
            </a:r>
          </a:p>
          <a:p>
            <a:pPr algn="just"/>
            <a:endParaRPr lang="en-US" sz="2400" dirty="0">
              <a:solidFill>
                <a:srgbClr val="FF0000"/>
              </a:solidFill>
            </a:endParaRPr>
          </a:p>
          <a:p>
            <a:pPr algn="just"/>
            <a:r>
              <a:rPr lang="en-US" sz="2400" dirty="0"/>
              <a:t>EM Wave, Two-way travel time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endParaRPr lang="en-US" sz="2400" dirty="0"/>
          </a:p>
        </p:txBody>
      </p: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661F567C-343D-42B2-A12A-0A905E2D4CB7}"/>
              </a:ext>
            </a:extLst>
          </p:cNvPr>
          <p:cNvCxnSpPr/>
          <p:nvPr/>
        </p:nvCxnSpPr>
        <p:spPr>
          <a:xfrm>
            <a:off x="6143985" y="1575721"/>
            <a:ext cx="0" cy="4911391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91D9D58A-6A70-40B1-AA91-2A1148D510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724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397"/>
    </mc:Choice>
    <mc:Fallback>
      <p:transition spd="slow" advTm="37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9" x="2428875" y="2511425"/>
          <p14:tracePt t="229" x="2054225" y="2192338"/>
          <p14:tracePt t="262" x="1652588" y="1908175"/>
          <p14:tracePt t="264" x="1579563" y="1854200"/>
          <p14:tracePt t="272" x="1533525" y="1817688"/>
          <p14:tracePt t="279" x="1489075" y="1771650"/>
          <p14:tracePt t="288" x="1443038" y="1735138"/>
          <p14:tracePt t="294" x="1406525" y="1698625"/>
          <p14:tracePt t="309" x="1387475" y="1679575"/>
          <p14:tracePt t="316" x="1360488" y="1662113"/>
          <p14:tracePt t="324" x="1296988" y="1616075"/>
          <p14:tracePt t="331" x="1277938" y="1598613"/>
          <p14:tracePt t="339" x="1260475" y="1589088"/>
          <p14:tracePt t="346" x="1241425" y="1570038"/>
          <p14:tracePt t="355" x="1223963" y="1533525"/>
          <p14:tracePt t="361" x="1214438" y="1516063"/>
          <p14:tracePt t="370" x="1187450" y="1497013"/>
          <p14:tracePt t="376" x="1187450" y="1489075"/>
          <p14:tracePt t="385" x="1168400" y="1460500"/>
          <p14:tracePt t="392" x="1160463" y="1452563"/>
          <p14:tracePt t="399" x="1141413" y="1443038"/>
          <p14:tracePt t="406" x="1095375" y="1416050"/>
          <p14:tracePt t="414" x="1087438" y="1406525"/>
          <p14:tracePt t="422" x="1050925" y="1387475"/>
          <p14:tracePt t="429" x="1014413" y="1360488"/>
          <p14:tracePt t="438" x="985838" y="1343025"/>
          <p14:tracePt t="444" x="941388" y="1314450"/>
          <p14:tracePt t="452" x="876300" y="1270000"/>
          <p14:tracePt t="459" x="831850" y="1250950"/>
          <p14:tracePt t="467" x="785813" y="1223963"/>
          <p14:tracePt t="474" x="739775" y="1204913"/>
          <p14:tracePt t="482" x="712788" y="1196975"/>
          <p14:tracePt t="489" x="693738" y="1187450"/>
          <p14:tracePt t="496" x="666750" y="1187450"/>
          <p14:tracePt t="505" x="657225" y="1177925"/>
          <p14:tracePt t="512" x="647700" y="1177925"/>
          <p14:tracePt t="520" x="630238" y="1168400"/>
          <p14:tracePt t="526" x="611188" y="1168400"/>
          <p14:tracePt t="535" x="593725" y="1168400"/>
          <p14:tracePt t="542" x="584200" y="1160463"/>
          <p14:tracePt t="549" x="566738" y="1160463"/>
          <p14:tracePt t="557" x="557213" y="1150938"/>
          <p14:tracePt t="564" x="538163" y="1150938"/>
          <p14:tracePt t="572" x="520700" y="1141413"/>
          <p14:tracePt t="579" x="511175" y="1141413"/>
          <p14:tracePt t="587" x="493713" y="1131888"/>
          <p14:tracePt t="594" x="474663" y="1131888"/>
          <p14:tracePt t="602" x="465138" y="1123950"/>
          <p14:tracePt t="617" x="457200" y="1123950"/>
          <p14:tracePt t="624" x="447675" y="1123950"/>
          <p14:tracePt t="631" x="438150" y="1114425"/>
          <p14:tracePt t="639" x="428625" y="1114425"/>
          <p14:tracePt t="647" x="411163" y="1104900"/>
          <p14:tracePt t="654" x="401638" y="1095375"/>
          <p14:tracePt t="661" x="392113" y="1087438"/>
          <p14:tracePt t="670" x="384175" y="1087438"/>
          <p14:tracePt t="676" x="365125" y="1077913"/>
          <p14:tracePt t="685" x="355600" y="1077913"/>
          <p14:tracePt t="691" x="355600" y="1068388"/>
          <p14:tracePt t="699" x="347663" y="1068388"/>
          <p14:tracePt t="706" x="347663" y="1058863"/>
          <p14:tracePt t="722" x="338138" y="1058863"/>
          <p14:tracePt t="737" x="328613" y="1058863"/>
          <p14:tracePt t="759" x="319088" y="1050925"/>
          <p14:tracePt t="766" x="311150" y="1050925"/>
          <p14:tracePt t="774" x="301625" y="1050925"/>
          <p14:tracePt t="782" x="301625" y="1041400"/>
          <p14:tracePt t="842" x="301625" y="1031875"/>
          <p14:tracePt t="903" x="311150" y="1022350"/>
          <p14:tracePt t="954" x="319088" y="1022350"/>
          <p14:tracePt t="987" x="328613" y="1014413"/>
          <p14:tracePt t="992" x="338138" y="1014413"/>
          <p14:tracePt t="999" x="355600" y="1014413"/>
          <p14:tracePt t="1007" x="384175" y="1014413"/>
          <p14:tracePt t="1014" x="401638" y="1004888"/>
          <p14:tracePt t="1022" x="428625" y="1004888"/>
          <p14:tracePt t="1029" x="474663" y="1004888"/>
          <p14:tracePt t="1038" x="511175" y="1004888"/>
          <p14:tracePt t="1044" x="547688" y="1004888"/>
          <p14:tracePt t="1053" x="574675" y="1004888"/>
          <p14:tracePt t="1059" x="603250" y="1004888"/>
          <p14:tracePt t="1067" x="630238" y="1004888"/>
          <p14:tracePt t="1074" x="639763" y="1004888"/>
          <p14:tracePt t="1081" x="666750" y="1004888"/>
          <p14:tracePt t="1089" x="676275" y="1004888"/>
          <p14:tracePt t="1097" x="703263" y="1004888"/>
          <p14:tracePt t="1105" x="730250" y="1004888"/>
          <p14:tracePt t="1112" x="749300" y="1004888"/>
          <p14:tracePt t="1120" x="776288" y="1004888"/>
          <p14:tracePt t="1127" x="812800" y="1004888"/>
          <p14:tracePt t="1135" x="858838" y="1004888"/>
          <p14:tracePt t="1141" x="885825" y="1004888"/>
          <p14:tracePt t="1150" x="931863" y="1004888"/>
          <p14:tracePt t="1157" x="985838" y="1004888"/>
          <p14:tracePt t="1164" x="1014413" y="1004888"/>
          <p14:tracePt t="1172" x="1050925" y="1004888"/>
          <p14:tracePt t="1179" x="1095375" y="1004888"/>
          <p14:tracePt t="1187" x="1123950" y="1004888"/>
          <p14:tracePt t="1194" x="1141413" y="1004888"/>
          <p14:tracePt t="1202" x="1177925" y="1004888"/>
          <p14:tracePt t="1210" x="1196975" y="1004888"/>
          <p14:tracePt t="1217" x="1214438" y="1004888"/>
          <p14:tracePt t="1224" x="1250950" y="1004888"/>
          <p14:tracePt t="1239" x="1260475" y="1004888"/>
          <p14:tracePt t="1247" x="1270000" y="1004888"/>
          <p14:tracePt t="1437" x="1277938" y="1004888"/>
          <p14:tracePt t="1487" x="1287463" y="1004888"/>
          <p14:tracePt t="1562" x="1277938" y="1004888"/>
          <p14:tracePt t="1570" x="1270000" y="1014413"/>
          <p14:tracePt t="1578" x="1260475" y="1014413"/>
          <p14:tracePt t="1586" x="1260475" y="1022350"/>
          <p14:tracePt t="1594" x="1233488" y="1031875"/>
          <p14:tracePt t="1602" x="1223963" y="1031875"/>
          <p14:tracePt t="1609" x="1214438" y="1031875"/>
          <p14:tracePt t="1615" x="1196975" y="1031875"/>
          <p14:tracePt t="1623" x="1177925" y="1031875"/>
          <p14:tracePt t="1630" x="1160463" y="1031875"/>
          <p14:tracePt t="1637" x="1123950" y="1031875"/>
          <p14:tracePt t="1645" x="1087438" y="1031875"/>
          <p14:tracePt t="1652" x="1031875" y="1022350"/>
          <p14:tracePt t="1660" x="1004888" y="1014413"/>
          <p14:tracePt t="1669" x="958850" y="995363"/>
          <p14:tracePt t="1674" x="931863" y="985838"/>
          <p14:tracePt t="1682" x="885825" y="968375"/>
          <p14:tracePt t="1690" x="868363" y="958850"/>
          <p14:tracePt t="1697" x="849313" y="949325"/>
          <p14:tracePt t="1705" x="831850" y="939800"/>
          <p14:tracePt t="1712" x="822325" y="931863"/>
          <p14:tracePt t="1721" x="812800" y="922338"/>
          <p14:tracePt t="1727" x="812800" y="912813"/>
          <p14:tracePt t="1750" x="812800" y="903288"/>
          <p14:tracePt t="1757" x="822325" y="903288"/>
          <p14:tracePt t="1764" x="831850" y="903288"/>
          <p14:tracePt t="1772" x="849313" y="895350"/>
          <p14:tracePt t="1779" x="868363" y="895350"/>
          <p14:tracePt t="1787" x="904875" y="895350"/>
          <p14:tracePt t="1794" x="931863" y="895350"/>
          <p14:tracePt t="1802" x="968375" y="895350"/>
          <p14:tracePt t="1809" x="1004888" y="895350"/>
          <p14:tracePt t="1818" x="1077913" y="895350"/>
          <p14:tracePt t="1824" x="1131888" y="903288"/>
          <p14:tracePt t="1832" x="1177925" y="931863"/>
          <p14:tracePt t="1839" x="1214438" y="939800"/>
          <p14:tracePt t="1847" x="1260475" y="976313"/>
          <p14:tracePt t="1854" x="1277938" y="985838"/>
          <p14:tracePt t="1862" x="1306513" y="1014413"/>
          <p14:tracePt t="1870" x="1314450" y="1041400"/>
          <p14:tracePt t="1877" x="1323975" y="1077913"/>
          <p14:tracePt t="1884" x="1333500" y="1095375"/>
          <p14:tracePt t="1892" x="1333500" y="1123950"/>
          <p14:tracePt t="1899" x="1333500" y="1150938"/>
          <p14:tracePt t="1907" x="1333500" y="1168400"/>
          <p14:tracePt t="1914" x="1314450" y="1204913"/>
          <p14:tracePt t="1922" x="1296988" y="1223963"/>
          <p14:tracePt t="1929" x="1287463" y="1233488"/>
          <p14:tracePt t="1937" x="1270000" y="1233488"/>
          <p14:tracePt t="1944" x="1250950" y="1241425"/>
          <p14:tracePt t="1952" x="1233488" y="1241425"/>
          <p14:tracePt t="1959" x="1204913" y="1260475"/>
          <p14:tracePt t="1968" x="1177925" y="1260475"/>
          <p14:tracePt t="1985" x="1131888" y="1260475"/>
          <p14:tracePt t="1989" x="1095375" y="1260475"/>
          <p14:tracePt t="1997" x="1068388" y="1250950"/>
          <p14:tracePt t="2004" x="1050925" y="1241425"/>
          <p14:tracePt t="2012" x="1004888" y="1233488"/>
          <p14:tracePt t="2021" x="985838" y="1223963"/>
          <p14:tracePt t="2029" x="949325" y="1204913"/>
          <p14:tracePt t="2037" x="912813" y="1187450"/>
          <p14:tracePt t="2044" x="868363" y="1160463"/>
          <p14:tracePt t="2052" x="849313" y="1141413"/>
          <p14:tracePt t="2057" x="822325" y="1131888"/>
          <p14:tracePt t="2064" x="793750" y="1104900"/>
          <p14:tracePt t="2072" x="766763" y="1077913"/>
          <p14:tracePt t="2087" x="766763" y="1068388"/>
          <p14:tracePt t="2095" x="766763" y="1050925"/>
          <p14:tracePt t="2102" x="766763" y="1041400"/>
          <p14:tracePt t="2109" x="776288" y="1031875"/>
          <p14:tracePt t="2120" x="776288" y="1022350"/>
          <p14:tracePt t="2126" x="793750" y="1014413"/>
          <p14:tracePt t="2134" x="831850" y="1004888"/>
          <p14:tracePt t="2141" x="868363" y="985838"/>
          <p14:tracePt t="2148" x="931863" y="976313"/>
          <p14:tracePt t="2156" x="968375" y="958850"/>
          <p14:tracePt t="2164" x="1068388" y="949325"/>
          <p14:tracePt t="2177" x="1104900" y="939800"/>
          <p14:tracePt t="2185" x="1204913" y="939800"/>
          <p14:tracePt t="2192" x="1350963" y="922338"/>
          <p14:tracePt t="2199" x="1387475" y="922338"/>
          <p14:tracePt t="2206" x="1470025" y="922338"/>
          <p14:tracePt t="2214" x="1533525" y="939800"/>
          <p14:tracePt t="2222" x="1579563" y="949325"/>
          <p14:tracePt t="2229" x="1652588" y="976313"/>
          <p14:tracePt t="2237" x="1698625" y="995363"/>
          <p14:tracePt t="2244" x="1744663" y="1004888"/>
          <p14:tracePt t="2252" x="1762125" y="1014413"/>
          <p14:tracePt t="2259" x="1808163" y="1041400"/>
          <p14:tracePt t="2267" x="1817688" y="1050925"/>
          <p14:tracePt t="2274" x="1817688" y="1058863"/>
          <p14:tracePt t="2282" x="1827213" y="1058863"/>
          <p14:tracePt t="2289" x="1827213" y="1068388"/>
          <p14:tracePt t="2304" x="1827213" y="1077913"/>
          <p14:tracePt t="2320" x="1817688" y="1087438"/>
          <p14:tracePt t="2327" x="1808163" y="1087438"/>
          <p14:tracePt t="2335" x="1790700" y="1087438"/>
          <p14:tracePt t="2342" x="1762125" y="1095375"/>
          <p14:tracePt t="2349" x="1744663" y="1095375"/>
          <p14:tracePt t="2357" x="1725613" y="1095375"/>
          <p14:tracePt t="2364" x="1681163" y="1095375"/>
          <p14:tracePt t="2372" x="1652588" y="1095375"/>
          <p14:tracePt t="2379" x="1625600" y="1095375"/>
          <p14:tracePt t="2388" x="1579563" y="1087438"/>
          <p14:tracePt t="2403" x="1506538" y="1068388"/>
          <p14:tracePt t="2409" x="1452563" y="1041400"/>
          <p14:tracePt t="2418" x="1406525" y="1031875"/>
          <p14:tracePt t="2424" x="1360488" y="1004888"/>
          <p14:tracePt t="2432" x="1314450" y="985838"/>
          <p14:tracePt t="2439" x="1277938" y="958850"/>
          <p14:tracePt t="2446" x="1196975" y="922338"/>
          <p14:tracePt t="2454" x="1177925" y="912813"/>
          <p14:tracePt t="2462" x="1131888" y="895350"/>
          <p14:tracePt t="2471" x="1087438" y="866775"/>
          <p14:tracePt t="2477" x="1068388" y="849313"/>
          <p14:tracePt t="2485" x="1050925" y="839788"/>
          <p14:tracePt t="2499" x="1031875" y="822325"/>
          <p14:tracePt t="2507" x="1022350" y="812800"/>
          <p14:tracePt t="2514" x="1022350" y="803275"/>
          <p14:tracePt t="2582" x="1031875" y="803275"/>
          <p14:tracePt t="2589" x="1041400" y="803275"/>
          <p14:tracePt t="2597" x="1050925" y="803275"/>
          <p14:tracePt t="2604" x="1058863" y="803275"/>
          <p14:tracePt t="2612" x="1068388" y="803275"/>
          <p14:tracePt t="2620" x="1077913" y="812800"/>
          <p14:tracePt t="2627" x="1087438" y="822325"/>
          <p14:tracePt t="2635" x="1123950" y="839788"/>
          <p14:tracePt t="2642" x="1141413" y="849313"/>
          <p14:tracePt t="2651" x="1187450" y="866775"/>
          <p14:tracePt t="2657" x="1223963" y="885825"/>
          <p14:tracePt t="2664" x="1270000" y="903288"/>
          <p14:tracePt t="2672" x="1314450" y="931863"/>
          <p14:tracePt t="2679" x="1360488" y="939800"/>
          <p14:tracePt t="2687" x="1423988" y="958850"/>
          <p14:tracePt t="2694" x="1516063" y="985838"/>
          <p14:tracePt t="2703" x="1562100" y="1004888"/>
          <p14:tracePt t="2709" x="1635125" y="1022350"/>
          <p14:tracePt t="2717" x="1698625" y="1041400"/>
          <p14:tracePt t="2724" x="1744663" y="1050925"/>
          <p14:tracePt t="2732" x="1817688" y="1058863"/>
          <p14:tracePt t="2739" x="1835150" y="1068388"/>
          <p14:tracePt t="2747" x="1881188" y="1087438"/>
          <p14:tracePt t="2754" x="1927225" y="1104900"/>
          <p14:tracePt t="2762" x="1954213" y="1114425"/>
          <p14:tracePt t="2771" x="1973263" y="1114425"/>
          <p14:tracePt t="2777" x="1981200" y="1123950"/>
          <p14:tracePt t="2784" x="1981200" y="1131888"/>
          <p14:tracePt t="2822" x="1981200" y="1141413"/>
          <p14:tracePt t="2829" x="1973263" y="1141413"/>
          <p14:tracePt t="2837" x="1963738" y="1141413"/>
          <p14:tracePt t="2844" x="1954213" y="1141413"/>
          <p14:tracePt t="2853" x="1944688" y="1141413"/>
          <p14:tracePt t="2859" x="1936750" y="1141413"/>
          <p14:tracePt t="2874" x="1927225" y="1141413"/>
          <p14:tracePt t="2882" x="1900238" y="1141413"/>
          <p14:tracePt t="2889" x="1881188" y="1141413"/>
          <p14:tracePt t="2897" x="1863725" y="1141413"/>
          <p14:tracePt t="2904" x="1854200" y="1141413"/>
          <p14:tracePt t="2912" x="1835150" y="1131888"/>
          <p14:tracePt t="2920" x="1817688" y="1123950"/>
          <p14:tracePt t="2927" x="1808163" y="1114425"/>
          <p14:tracePt t="2935" x="1798638" y="1104900"/>
          <p14:tracePt t="2942" x="1798638" y="1095375"/>
          <p14:tracePt t="2951" x="1798638" y="1087438"/>
          <p14:tracePt t="2957" x="1798638" y="1077913"/>
          <p14:tracePt t="2972" x="1798638" y="1068388"/>
          <p14:tracePt t="2987" x="1817688" y="1058863"/>
          <p14:tracePt t="3002" x="1844675" y="1041400"/>
          <p14:tracePt t="3009" x="1890713" y="1031875"/>
          <p14:tracePt t="3017" x="1936750" y="1022350"/>
          <p14:tracePt t="3024" x="1981200" y="1022350"/>
          <p14:tracePt t="3032" x="2036763" y="1022350"/>
          <p14:tracePt t="3039" x="2109788" y="1022350"/>
          <p14:tracePt t="3047" x="2146300" y="1022350"/>
          <p14:tracePt t="3054" x="2200275" y="1022350"/>
          <p14:tracePt t="3062" x="2292350" y="1022350"/>
          <p14:tracePt t="3070" x="2346325" y="1022350"/>
          <p14:tracePt t="3077" x="2411413" y="1022350"/>
          <p14:tracePt t="3085" x="2447925" y="1022350"/>
          <p14:tracePt t="3092" x="2493963" y="1031875"/>
          <p14:tracePt t="3101" x="2538413" y="1041400"/>
          <p14:tracePt t="3107" x="2566988" y="1050925"/>
          <p14:tracePt t="3114" x="2611438" y="1077913"/>
          <p14:tracePt t="3122" x="2630488" y="1087438"/>
          <p14:tracePt t="3129" x="2640013" y="1087438"/>
          <p14:tracePt t="3137" x="2657475" y="1104900"/>
          <p14:tracePt t="3145" x="2667000" y="1114425"/>
          <p14:tracePt t="3153" x="2676525" y="1123950"/>
          <p14:tracePt t="3159" x="2684463" y="1131888"/>
          <p14:tracePt t="3167" x="2684463" y="1141413"/>
          <p14:tracePt t="3182" x="2684463" y="1150938"/>
          <p14:tracePt t="3235" x="2684463" y="1141413"/>
          <p14:tracePt t="3257" x="2684463" y="1131888"/>
          <p14:tracePt t="3309" x="2693988" y="1131888"/>
          <p14:tracePt t="3318" x="2703513" y="1131888"/>
          <p14:tracePt t="3324" x="2713038" y="1131888"/>
          <p14:tracePt t="3339" x="2720975" y="1131888"/>
          <p14:tracePt t="3347" x="2730500" y="1131888"/>
          <p14:tracePt t="3354" x="2749550" y="1131888"/>
          <p14:tracePt t="3363" x="2767013" y="1131888"/>
          <p14:tracePt t="3370" x="2786063" y="1131888"/>
          <p14:tracePt t="3377" x="2794000" y="1131888"/>
          <p14:tracePt t="3385" x="2822575" y="1141413"/>
          <p14:tracePt t="3392" x="2849563" y="1150938"/>
          <p14:tracePt t="3400" x="2876550" y="1150938"/>
          <p14:tracePt t="3407" x="2913063" y="1160463"/>
          <p14:tracePt t="3422" x="2940050" y="1168400"/>
          <p14:tracePt t="3437" x="2959100" y="1168400"/>
          <p14:tracePt t="3444" x="2968625" y="1168400"/>
          <p14:tracePt t="3452" x="2976563" y="1168400"/>
          <p14:tracePt t="3770" x="2986088" y="1168400"/>
          <p14:tracePt t="3776" x="2995613" y="1177925"/>
          <p14:tracePt t="3791" x="3005138" y="1187450"/>
          <p14:tracePt t="3798" x="3041650" y="1196975"/>
          <p14:tracePt t="3805" x="3105150" y="1223963"/>
          <p14:tracePt t="3812" x="3205163" y="1277938"/>
          <p14:tracePt t="3820" x="3324225" y="1323975"/>
          <p14:tracePt t="3827" x="3433763" y="1360488"/>
          <p14:tracePt t="3835" x="3635375" y="1443038"/>
          <p14:tracePt t="3842" x="3781425" y="1506538"/>
          <p14:tracePt t="3850" x="3971925" y="1589088"/>
          <p14:tracePt t="3857" x="4200525" y="1652588"/>
          <p14:tracePt t="3865" x="4475163" y="1752600"/>
          <p14:tracePt t="3872" x="4748213" y="1871663"/>
          <p14:tracePt t="3879" x="4940300" y="1935163"/>
          <p14:tracePt t="3887" x="5141913" y="2000250"/>
          <p14:tracePt t="3894" x="5370513" y="2073275"/>
          <p14:tracePt t="3903" x="5570538" y="2155825"/>
          <p14:tracePt t="3909" x="5735638" y="2219325"/>
          <p14:tracePt t="3924" x="5908675" y="2273300"/>
          <p14:tracePt t="3932" x="6054725" y="2338388"/>
          <p14:tracePt t="3939" x="6392863" y="2492375"/>
          <p14:tracePt t="3947" x="6521450" y="2574925"/>
          <p14:tracePt t="3954" x="6621463" y="2630488"/>
          <p14:tracePt t="3962" x="6721475" y="2667000"/>
          <p14:tracePt t="3970" x="6767513" y="2703513"/>
          <p14:tracePt t="3977" x="6813550" y="2730500"/>
          <p14:tracePt t="3985" x="6858000" y="2767013"/>
          <p14:tracePt t="3992" x="6913563" y="2803525"/>
          <p14:tracePt t="4000" x="6923088" y="2803525"/>
          <p14:tracePt t="4007" x="6950075" y="2830513"/>
          <p14:tracePt t="4016" x="6967538" y="2857500"/>
          <p14:tracePt t="4030" x="6977063" y="2876550"/>
          <p14:tracePt t="4037" x="6977063" y="2886075"/>
          <p14:tracePt t="4097" x="6977063" y="2894013"/>
          <p14:tracePt t="4112" x="6986588" y="2894013"/>
          <p14:tracePt t="4120" x="6996113" y="2903538"/>
          <p14:tracePt t="4127" x="7013575" y="2903538"/>
          <p14:tracePt t="4135" x="7040563" y="2913063"/>
          <p14:tracePt t="4142" x="7069138" y="2913063"/>
          <p14:tracePt t="4150" x="7105650" y="2922588"/>
          <p14:tracePt t="4157" x="7142163" y="2922588"/>
          <p14:tracePt t="4164" x="7169150" y="2922588"/>
          <p14:tracePt t="4172" x="7186613" y="2922588"/>
          <p14:tracePt t="4180" x="7223125" y="2922588"/>
          <p14:tracePt t="4194" x="7242175" y="2922588"/>
          <p14:tracePt t="4224" x="7242175" y="2913063"/>
          <p14:tracePt t="4262" x="7242175" y="2903538"/>
          <p14:tracePt t="4293" x="7223125" y="2903538"/>
          <p14:tracePt t="4300" x="7215188" y="2903538"/>
          <p14:tracePt t="4307" x="7205663" y="2903538"/>
          <p14:tracePt t="4317" x="7196138" y="2903538"/>
          <p14:tracePt t="4324" x="7186613" y="2903538"/>
          <p14:tracePt t="4339" x="7178675" y="2903538"/>
          <p14:tracePt t="4345" x="7169150" y="2903538"/>
          <p14:tracePt t="4353" x="7159625" y="2903538"/>
          <p14:tracePt t="4360" x="7150100" y="2903538"/>
          <p14:tracePt t="4367" x="7142163" y="2903538"/>
          <p14:tracePt t="4630" x="7132638" y="2903538"/>
          <p14:tracePt t="4645" x="7123113" y="2903538"/>
          <p14:tracePt t="4653" x="7113588" y="2903538"/>
          <p14:tracePt t="4660" x="7096125" y="2903538"/>
          <p14:tracePt t="4668" x="7059613" y="2903538"/>
          <p14:tracePt t="4675" x="7023100" y="2903538"/>
          <p14:tracePt t="4684" x="6986588" y="2903538"/>
          <p14:tracePt t="4690" x="6959600" y="2903538"/>
          <p14:tracePt t="4698" x="6923088" y="2903538"/>
          <p14:tracePt t="5109" x="6923088" y="2894013"/>
          <p14:tracePt t="5154" x="6913563" y="2894013"/>
          <p14:tracePt t="5185" x="6904038" y="2894013"/>
          <p14:tracePt t="5250" x="6904038" y="2886075"/>
          <p14:tracePt t="5357" x="6904038" y="2876550"/>
          <p14:tracePt t="5387" x="6904038" y="2867025"/>
          <p14:tracePt t="5417" x="6894513" y="2867025"/>
          <p14:tracePt t="5507" x="6904038" y="2867025"/>
          <p14:tracePt t="5514" x="6913563" y="2867025"/>
          <p14:tracePt t="5568" x="6923088" y="2867025"/>
          <p14:tracePt t="5574" x="6931025" y="2867025"/>
          <p14:tracePt t="5589" x="6940550" y="2867025"/>
          <p14:tracePt t="5597" x="6950075" y="2867025"/>
          <p14:tracePt t="5605" x="6959600" y="2867025"/>
          <p14:tracePt t="5614" x="6967538" y="2867025"/>
          <p14:tracePt t="5627" x="6977063" y="2867025"/>
          <p14:tracePt t="5635" x="6986588" y="2867025"/>
          <p14:tracePt t="5652" x="6996113" y="2867025"/>
          <p14:tracePt t="5829" x="7004050" y="2867025"/>
          <p14:tracePt t="5837" x="7013575" y="2867025"/>
          <p14:tracePt t="5852" x="7023100" y="2867025"/>
          <p14:tracePt t="5860" x="7040563" y="2867025"/>
          <p14:tracePt t="5867" x="7069138" y="2867025"/>
          <p14:tracePt t="5874" x="7113588" y="2867025"/>
          <p14:tracePt t="5882" x="7196138" y="2867025"/>
          <p14:tracePt t="5889" x="7269163" y="2867025"/>
          <p14:tracePt t="5897" x="7361238" y="2867025"/>
          <p14:tracePt t="5904" x="7488238" y="2867025"/>
          <p14:tracePt t="5912" x="7589838" y="2867025"/>
          <p14:tracePt t="5919" x="7716838" y="2867025"/>
          <p14:tracePt t="5927" x="7826375" y="2867025"/>
          <p14:tracePt t="5934" x="7918450" y="2867025"/>
          <p14:tracePt t="5942" x="8008938" y="2867025"/>
          <p14:tracePt t="5950" x="8064500" y="2867025"/>
          <p14:tracePt t="5957" x="8137525" y="2867025"/>
          <p14:tracePt t="5965" x="8183563" y="2867025"/>
          <p14:tracePt t="5972" x="8191500" y="2867025"/>
          <p14:tracePt t="5979" x="8220075" y="2867025"/>
          <p14:tracePt t="6024" x="8220075" y="2876550"/>
          <p14:tracePt t="6084" x="8220075" y="2886075"/>
          <p14:tracePt t="6092" x="8210550" y="2886075"/>
          <p14:tracePt t="6100" x="8201025" y="2886075"/>
          <p14:tracePt t="6107" x="8191500" y="2886075"/>
          <p14:tracePt t="6115" x="8191500" y="2894013"/>
          <p14:tracePt t="6122" x="8183563" y="2894013"/>
          <p14:tracePt t="6129" x="8174038" y="2894013"/>
          <p14:tracePt t="6144" x="8164513" y="2894013"/>
          <p14:tracePt t="6152" x="8154988" y="2894013"/>
          <p14:tracePt t="6159" x="8147050" y="2894013"/>
          <p14:tracePt t="6167" x="8137525" y="2894013"/>
          <p14:tracePt t="6542" x="8147050" y="2894013"/>
          <p14:tracePt t="6557" x="8154988" y="2894013"/>
          <p14:tracePt t="6566" x="8174038" y="2894013"/>
          <p14:tracePt t="6572" x="8183563" y="2894013"/>
          <p14:tracePt t="6580" x="8228013" y="2886075"/>
          <p14:tracePt t="6587" x="8256588" y="2886075"/>
          <p14:tracePt t="6594" x="8310563" y="2876550"/>
          <p14:tracePt t="6602" x="8393113" y="2876550"/>
          <p14:tracePt t="6610" x="8483600" y="2857500"/>
          <p14:tracePt t="6619" x="8575675" y="2857500"/>
          <p14:tracePt t="6624" x="8685213" y="2857500"/>
          <p14:tracePt t="6633" x="8794750" y="2849563"/>
          <p14:tracePt t="6639" x="8867775" y="2849563"/>
          <p14:tracePt t="6651" x="8996363" y="2849563"/>
          <p14:tracePt t="6657" x="9086850" y="2849563"/>
          <p14:tracePt t="6662" x="9150350" y="2849563"/>
          <p14:tracePt t="6669" x="9242425" y="2849563"/>
          <p14:tracePt t="6677" x="9278938" y="2849563"/>
          <p14:tracePt t="6684" x="9332913" y="2849563"/>
          <p14:tracePt t="6692" x="9378950" y="2857500"/>
          <p14:tracePt t="6700" x="9398000" y="2857500"/>
          <p14:tracePt t="6707" x="9415463" y="2867025"/>
          <p14:tracePt t="6715" x="9424988" y="2867025"/>
          <p14:tracePt t="6752" x="9424988" y="2876550"/>
          <p14:tracePt t="6782" x="9424988" y="2886075"/>
          <p14:tracePt t="6789" x="9415463" y="2886075"/>
          <p14:tracePt t="6804" x="9405938" y="2886075"/>
          <p14:tracePt t="6820" x="9405938" y="2894013"/>
          <p14:tracePt t="6827" x="9398000" y="2894013"/>
          <p14:tracePt t="6835" x="9388475" y="2903538"/>
          <p14:tracePt t="6842" x="9378950" y="2903538"/>
          <p14:tracePt t="6850" x="9378950" y="2913063"/>
          <p14:tracePt t="6857" x="9369425" y="2913063"/>
          <p14:tracePt t="6865" x="9361488" y="2913063"/>
          <p14:tracePt t="6985" x="9369425" y="2913063"/>
          <p14:tracePt t="7000" x="9378950" y="2913063"/>
          <p14:tracePt t="7022" x="9388475" y="2913063"/>
          <p14:tracePt t="7029" x="9398000" y="2913063"/>
          <p14:tracePt t="7390" x="9388475" y="2922588"/>
          <p14:tracePt t="7404" x="9388475" y="2930525"/>
          <p14:tracePt t="7412" x="9388475" y="2940050"/>
          <p14:tracePt t="7419" x="9369425" y="2959100"/>
          <p14:tracePt t="7427" x="9342438" y="2986088"/>
          <p14:tracePt t="7435" x="9324975" y="3022600"/>
          <p14:tracePt t="7442" x="9305925" y="3041650"/>
          <p14:tracePt t="7450" x="9269413" y="3086100"/>
          <p14:tracePt t="7457" x="9223375" y="3132138"/>
          <p14:tracePt t="7465" x="9186863" y="3168650"/>
          <p14:tracePt t="7472" x="9142413" y="3214688"/>
          <p14:tracePt t="7480" x="9105900" y="3251200"/>
          <p14:tracePt t="7487" x="9059863" y="3297238"/>
          <p14:tracePt t="7495" x="9032875" y="3314700"/>
          <p14:tracePt t="7501" x="8986838" y="3360738"/>
          <p14:tracePt t="7509" x="8894763" y="3433763"/>
          <p14:tracePt t="7517" x="8867775" y="3451225"/>
          <p14:tracePt t="7524" x="8775700" y="3506788"/>
          <p14:tracePt t="7532" x="8694738" y="3560763"/>
          <p14:tracePt t="7539" x="8621713" y="3597275"/>
          <p14:tracePt t="7548" x="8539163" y="3643313"/>
          <p14:tracePt t="7554" x="8475663" y="3679825"/>
          <p14:tracePt t="7561" x="8374063" y="3716338"/>
          <p14:tracePt t="7569" x="8329613" y="3743325"/>
          <p14:tracePt t="7577" x="8228013" y="3771900"/>
          <p14:tracePt t="7584" x="8191500" y="3789363"/>
          <p14:tracePt t="7592" x="8108950" y="3808413"/>
          <p14:tracePt t="7600" x="8035925" y="3808413"/>
          <p14:tracePt t="7607" x="7991475" y="3816350"/>
          <p14:tracePt t="7614" x="7899400" y="3816350"/>
          <p14:tracePt t="7622" x="7862888" y="3825875"/>
          <p14:tracePt t="7630" x="7799388" y="3825875"/>
          <p14:tracePt t="7637" x="7772400" y="3835400"/>
          <p14:tracePt t="7654" x="7743825" y="3835400"/>
          <p14:tracePt t="7662" x="7689850" y="3862388"/>
          <p14:tracePt t="7670" x="7589838" y="3889375"/>
          <p14:tracePt t="7676" x="7561263" y="3898900"/>
          <p14:tracePt t="7683" x="7516813" y="3908425"/>
          <p14:tracePt t="7690" x="7488238" y="3908425"/>
          <p14:tracePt t="7699" x="7461250" y="3917950"/>
          <p14:tracePt t="7704" x="7443788" y="3927475"/>
          <p14:tracePt t="7712" x="7397750" y="3935413"/>
          <p14:tracePt t="7719" x="7378700" y="3944938"/>
          <p14:tracePt t="7727" x="7351713" y="3954463"/>
          <p14:tracePt t="7735" x="7315200" y="3963988"/>
          <p14:tracePt t="7742" x="7278688" y="3990975"/>
          <p14:tracePt t="7750" x="7232650" y="4008438"/>
          <p14:tracePt t="7757" x="7196138" y="4037013"/>
          <p14:tracePt t="7765" x="7169150" y="4054475"/>
          <p14:tracePt t="7772" x="7123113" y="4090988"/>
          <p14:tracePt t="7780" x="7096125" y="4100513"/>
          <p14:tracePt t="7787" x="7059613" y="4117975"/>
          <p14:tracePt t="7794" x="7040563" y="4137025"/>
          <p14:tracePt t="7802" x="7023100" y="4146550"/>
          <p14:tracePt t="7810" x="6996113" y="4164013"/>
          <p14:tracePt t="7817" x="6986588" y="4183063"/>
          <p14:tracePt t="7824" x="6977063" y="4200525"/>
          <p14:tracePt t="7832" x="6967538" y="4210050"/>
          <p14:tracePt t="7840" x="6959600" y="4219575"/>
          <p14:tracePt t="7848" x="6950075" y="4227513"/>
          <p14:tracePt t="7862" x="6940550" y="4237038"/>
          <p14:tracePt t="7869" x="6931025" y="4237038"/>
          <p14:tracePt t="7877" x="6913563" y="4256088"/>
          <p14:tracePt t="7885" x="6904038" y="4264025"/>
          <p14:tracePt t="7892" x="6886575" y="4273550"/>
          <p14:tracePt t="7900" x="6867525" y="4283075"/>
          <p14:tracePt t="7907" x="6858000" y="4283075"/>
          <p14:tracePt t="7915" x="6850063" y="4292600"/>
          <p14:tracePt t="7937" x="6850063" y="4300538"/>
          <p14:tracePt t="7944" x="6850063" y="4310063"/>
          <p14:tracePt t="7960" x="6850063" y="4329113"/>
          <p14:tracePt t="7967" x="6850063" y="4337050"/>
          <p14:tracePt t="7983" x="6850063" y="4346575"/>
          <p14:tracePt t="7999" x="6850063" y="4383088"/>
          <p14:tracePt t="8004" x="6850063" y="4392613"/>
          <p14:tracePt t="8012" x="6850063" y="4410075"/>
          <p14:tracePt t="8019" x="6850063" y="4429125"/>
          <p14:tracePt t="8027" x="6858000" y="4438650"/>
          <p14:tracePt t="8042" x="6867525" y="4438650"/>
          <p14:tracePt t="8050" x="6867525" y="4446588"/>
          <p14:tracePt t="8057" x="6877050" y="4456113"/>
          <p14:tracePt t="8064" x="6877050" y="4465638"/>
          <p14:tracePt t="8080" x="6877050" y="4475163"/>
          <p14:tracePt t="8087" x="6877050" y="4483100"/>
          <p14:tracePt t="8094" x="6877050" y="4492625"/>
          <p14:tracePt t="8102" x="6877050" y="4502150"/>
          <p14:tracePt t="8109" x="6886575" y="4511675"/>
          <p14:tracePt t="8117" x="6886575" y="4519613"/>
          <p14:tracePt t="8124" x="6886575" y="4529138"/>
          <p14:tracePt t="8133" x="6886575" y="4538663"/>
          <p14:tracePt t="8139" x="6886575" y="4548188"/>
          <p14:tracePt t="8200" x="6877050" y="4548188"/>
          <p14:tracePt t="8230" x="6867525" y="4548188"/>
          <p14:tracePt t="8244" x="6858000" y="4548188"/>
          <p14:tracePt t="8252" x="6850063" y="4548188"/>
          <p14:tracePt t="8260" x="6840538" y="4548188"/>
          <p14:tracePt t="8267" x="6840538" y="4538663"/>
          <p14:tracePt t="8274" x="6831013" y="4538663"/>
          <p14:tracePt t="8315" x="6831013" y="4529138"/>
          <p14:tracePt t="8410" x="6821488" y="4519613"/>
          <p14:tracePt t="8424" x="6813550" y="4519613"/>
          <p14:tracePt t="8432" x="6804025" y="4519613"/>
          <p14:tracePt t="8440" x="6794500" y="4511675"/>
          <p14:tracePt t="8448" x="6784975" y="4511675"/>
          <p14:tracePt t="8462" x="6777038" y="4511675"/>
          <p14:tracePt t="8470" x="6767513" y="4511675"/>
          <p14:tracePt t="8507" x="6767513" y="4502150"/>
          <p14:tracePt t="8860" x="6757988" y="4502150"/>
          <p14:tracePt t="9070" x="6767513" y="4502150"/>
          <p14:tracePt t="9077" x="6777038" y="4502150"/>
          <p14:tracePt t="9100" x="6784975" y="4502150"/>
          <p14:tracePt t="9122" x="6794500" y="4502150"/>
          <p14:tracePt t="9131" x="6794500" y="4511675"/>
          <p14:tracePt t="9137" x="6804025" y="4511675"/>
          <p14:tracePt t="9159" x="6804025" y="4519613"/>
          <p14:tracePt t="9204" x="6804025" y="4529138"/>
          <p14:tracePt t="9227" x="6794500" y="4529138"/>
          <p14:tracePt t="9250" x="6794500" y="4538663"/>
          <p14:tracePt t="9272" x="6784975" y="4538663"/>
          <p14:tracePt t="9324" x="6784975" y="4529138"/>
          <p14:tracePt t="9339" x="6777038" y="4519613"/>
          <p14:tracePt t="9362" x="6777038" y="4511675"/>
          <p14:tracePt t="9467" x="6784975" y="4511675"/>
          <p14:tracePt t="9474" x="6784975" y="4519613"/>
          <p14:tracePt t="9497" x="6794500" y="4519613"/>
          <p14:tracePt t="9557" x="6804025" y="4519613"/>
          <p14:tracePt t="9565" x="6813550" y="4519613"/>
          <p14:tracePt t="9572" x="6831013" y="4519613"/>
          <p14:tracePt t="9580" x="6850063" y="4519613"/>
          <p14:tracePt t="9587" x="6886575" y="4519613"/>
          <p14:tracePt t="9594" x="6967538" y="4519613"/>
          <p14:tracePt t="9602" x="7040563" y="4519613"/>
          <p14:tracePt t="9609" x="7186613" y="4538663"/>
          <p14:tracePt t="9617" x="7334250" y="4538663"/>
          <p14:tracePt t="9624" x="7480300" y="4538663"/>
          <p14:tracePt t="9633" x="7626350" y="4548188"/>
          <p14:tracePt t="9639" x="7780338" y="4565650"/>
          <p14:tracePt t="9647" x="7889875" y="4575175"/>
          <p14:tracePt t="9654" x="7945438" y="4592638"/>
          <p14:tracePt t="9662" x="8027988" y="4621213"/>
          <p14:tracePt t="9669" x="8072438" y="4629150"/>
          <p14:tracePt t="9677" x="8118475" y="4648200"/>
          <p14:tracePt t="9684" x="8137525" y="4665663"/>
          <p14:tracePt t="9692" x="8147050" y="4675188"/>
          <p14:tracePt t="9700" x="8147050" y="4684713"/>
          <p14:tracePt t="9707" x="8147050" y="4694238"/>
          <p14:tracePt t="9731" x="8137525" y="4694238"/>
          <p14:tracePt t="9737" x="8118475" y="4694238"/>
          <p14:tracePt t="9744" x="8108950" y="4694238"/>
          <p14:tracePt t="9752" x="8081963" y="4684713"/>
          <p14:tracePt t="9760" x="8054975" y="4675188"/>
          <p14:tracePt t="9767" x="8008938" y="4665663"/>
          <p14:tracePt t="9774" x="7981950" y="4657725"/>
          <p14:tracePt t="9783" x="7945438" y="4657725"/>
          <p14:tracePt t="9792" x="7908925" y="4648200"/>
          <p14:tracePt t="9800" x="7889875" y="4648200"/>
          <p14:tracePt t="9807" x="7872413" y="4648200"/>
          <p14:tracePt t="9817" x="7872413" y="4638675"/>
          <p14:tracePt t="9822" x="7862888" y="4638675"/>
          <p14:tracePt t="9828" x="7853363" y="4638675"/>
          <p14:tracePt t="9835" x="7845425" y="4638675"/>
          <p14:tracePt t="10195" x="7835900" y="4638675"/>
          <p14:tracePt t="10217" x="7826375" y="4638675"/>
          <p14:tracePt t="10225" x="7816850" y="4638675"/>
          <p14:tracePt t="10240" x="7808913" y="4638675"/>
          <p14:tracePt t="10248" x="7799388" y="4638675"/>
          <p14:tracePt t="10254" x="7789863" y="4638675"/>
          <p14:tracePt t="10264" x="7772400" y="4638675"/>
          <p14:tracePt t="10270" x="7753350" y="4638675"/>
          <p14:tracePt t="10277" x="7735888" y="4629150"/>
          <p14:tracePt t="10284" x="7726363" y="4629150"/>
          <p14:tracePt t="10292" x="7716838" y="4629150"/>
          <p14:tracePt t="10299" x="7699375" y="4629150"/>
          <p14:tracePt t="10307" x="7689850" y="4629150"/>
          <p14:tracePt t="10315" x="7680325" y="4629150"/>
          <p14:tracePt t="10322" x="7670800" y="4629150"/>
          <p14:tracePt t="10330" x="7670800" y="4621213"/>
          <p14:tracePt t="10337" x="7662863" y="4621213"/>
          <p14:tracePt t="10352" x="7653338" y="4621213"/>
          <p14:tracePt t="10374" x="7643813" y="4621213"/>
          <p14:tracePt t="10382" x="7634288" y="4621213"/>
          <p14:tracePt t="10389" x="7626350" y="4621213"/>
          <p14:tracePt t="10397" x="7616825" y="4621213"/>
          <p14:tracePt t="10404" x="7607300" y="4621213"/>
          <p14:tracePt t="10413" x="7597775" y="4621213"/>
          <p14:tracePt t="10427" x="7580313" y="4621213"/>
          <p14:tracePt t="10434" x="7561263" y="4621213"/>
          <p14:tracePt t="10442" x="7543800" y="4621213"/>
          <p14:tracePt t="10449" x="7516813" y="4621213"/>
          <p14:tracePt t="10457" x="7480300" y="4621213"/>
          <p14:tracePt t="10465" x="7470775" y="4621213"/>
          <p14:tracePt t="10472" x="7415213" y="4621213"/>
          <p14:tracePt t="10480" x="7370763" y="4611688"/>
          <p14:tracePt t="10487" x="7342188" y="4611688"/>
          <p14:tracePt t="10494" x="7288213" y="4602163"/>
          <p14:tracePt t="10502" x="7223125" y="4602163"/>
          <p14:tracePt t="10509" x="7186613" y="4584700"/>
          <p14:tracePt t="10517" x="7105650" y="4575175"/>
          <p14:tracePt t="10524" x="7077075" y="4575175"/>
          <p14:tracePt t="10532" x="7023100" y="4565650"/>
          <p14:tracePt t="10539" x="7004050" y="4556125"/>
          <p14:tracePt t="10547" x="6959600" y="4548188"/>
          <p14:tracePt t="10554" x="6904038" y="4529138"/>
          <p14:tracePt t="10563" x="6886575" y="4519613"/>
          <p14:tracePt t="10569" x="6840538" y="4511675"/>
          <p14:tracePt t="10577" x="6831013" y="4511675"/>
          <p14:tracePt t="10592" x="6804025" y="4502150"/>
          <p14:tracePt t="10607" x="6804025" y="4492625"/>
          <p14:tracePt t="10630" x="6813550" y="4492625"/>
          <p14:tracePt t="10637" x="6813550" y="4483100"/>
          <p14:tracePt t="10644" x="6831013" y="4483100"/>
          <p14:tracePt t="10652" x="6840538" y="4483100"/>
          <p14:tracePt t="10659" x="6850063" y="4483100"/>
          <p14:tracePt t="10713" x="6840538" y="4483100"/>
          <p14:tracePt t="10720" x="6831013" y="4483100"/>
          <p14:tracePt t="10727" x="6821488" y="4483100"/>
          <p14:tracePt t="10734" x="6813550" y="4483100"/>
          <p14:tracePt t="10749" x="6794500" y="4475163"/>
          <p14:tracePt t="10757" x="6757988" y="4475163"/>
          <p14:tracePt t="10772" x="6731000" y="4475163"/>
          <p14:tracePt t="10780" x="6721475" y="4475163"/>
          <p14:tracePt t="10787" x="6704013" y="4475163"/>
          <p14:tracePt t="10802" x="6684963" y="4475163"/>
          <p14:tracePt t="10809" x="6675438" y="4475163"/>
          <p14:tracePt t="10817" x="6667500" y="4465638"/>
          <p14:tracePt t="10847" x="6675438" y="4465638"/>
          <p14:tracePt t="10854" x="6684963" y="4465638"/>
          <p14:tracePt t="10863" x="6694488" y="4465638"/>
          <p14:tracePt t="10869" x="6704013" y="4465638"/>
          <p14:tracePt t="10877" x="6704013" y="4456113"/>
          <p14:tracePt t="10884" x="6711950" y="4456113"/>
          <p14:tracePt t="10945" x="6721475" y="4456113"/>
          <p14:tracePt t="10967" x="6731000" y="4456113"/>
          <p14:tracePt t="10982" x="6740525" y="4456113"/>
          <p14:tracePt t="10989" x="6748463" y="4456113"/>
          <p14:tracePt t="11004" x="6757988" y="4456113"/>
          <p14:tracePt t="11027" x="6757988" y="4465638"/>
          <p14:tracePt t="11035" x="6767513" y="4465638"/>
          <p14:tracePt t="11065" x="6777038" y="4465638"/>
          <p14:tracePt t="11650" x="6777038" y="4475163"/>
          <p14:tracePt t="11710" x="6767513" y="4475163"/>
          <p14:tracePt t="11725" x="6767513" y="4483100"/>
          <p14:tracePt t="11748" x="6767513" y="4492625"/>
          <p14:tracePt t="11849" x="6767513" y="4483100"/>
          <p14:tracePt t="11874" x="6777038" y="4483100"/>
          <p14:tracePt t="11882" x="6784975" y="4475163"/>
          <p14:tracePt t="11890" x="6794500" y="4475163"/>
          <p14:tracePt t="11899" x="6804025" y="4475163"/>
          <p14:tracePt t="11904" x="6821488" y="4475163"/>
          <p14:tracePt t="11912" x="6831013" y="4475163"/>
          <p14:tracePt t="11919" x="6850063" y="4475163"/>
          <p14:tracePt t="11926" x="6894513" y="4475163"/>
          <p14:tracePt t="11934" x="6950075" y="4475163"/>
          <p14:tracePt t="11942" x="7004050" y="4475163"/>
          <p14:tracePt t="11949" x="7077075" y="4483100"/>
          <p14:tracePt t="11957" x="7159625" y="4483100"/>
          <p14:tracePt t="11965" x="7251700" y="4483100"/>
          <p14:tracePt t="11972" x="7324725" y="4483100"/>
          <p14:tracePt t="11979" x="7397750" y="4492625"/>
          <p14:tracePt t="11987" x="7451725" y="4492625"/>
          <p14:tracePt t="11996" x="7534275" y="4511675"/>
          <p14:tracePt t="12001" x="7553325" y="4519613"/>
          <p14:tracePt t="12009" x="7580313" y="4529138"/>
          <p14:tracePt t="12017" x="7589838" y="4529138"/>
          <p14:tracePt t="12024" x="7589838" y="4538663"/>
          <p14:tracePt t="12062" x="7580313" y="4538663"/>
          <p14:tracePt t="12069" x="7570788" y="4538663"/>
          <p14:tracePt t="12084" x="7561263" y="4538663"/>
          <p14:tracePt t="12092" x="7553325" y="4538663"/>
          <p14:tracePt t="12287" x="7561263" y="4538663"/>
          <p14:tracePt t="12302" x="7570788" y="4538663"/>
          <p14:tracePt t="12309" x="7580313" y="4538663"/>
          <p14:tracePt t="12317" x="7589838" y="4538663"/>
          <p14:tracePt t="12324" x="7607300" y="4538663"/>
          <p14:tracePt t="12332" x="7626350" y="4538663"/>
          <p14:tracePt t="12339" x="7643813" y="4538663"/>
          <p14:tracePt t="12347" x="7662863" y="4538663"/>
          <p14:tracePt t="12354" x="7689850" y="4538663"/>
          <p14:tracePt t="12362" x="7699375" y="4538663"/>
          <p14:tracePt t="12369" x="7716838" y="4538663"/>
          <p14:tracePt t="12384" x="7726363" y="4538663"/>
          <p14:tracePt t="12392" x="7735888" y="4538663"/>
          <p14:tracePt t="12565" x="7743825" y="4538663"/>
          <p14:tracePt t="12684" x="7753350" y="4538663"/>
          <p14:tracePt t="12692" x="7762875" y="4538663"/>
          <p14:tracePt t="12699" x="7772400" y="4538663"/>
          <p14:tracePt t="12715" x="7780338" y="4538663"/>
          <p14:tracePt t="12722" x="7789863" y="4538663"/>
          <p14:tracePt t="12737" x="7799388" y="4538663"/>
          <p14:tracePt t="12805" x="7789863" y="4538663"/>
          <p14:tracePt t="12812" x="7780338" y="4538663"/>
          <p14:tracePt t="12830" x="7762875" y="4538663"/>
          <p14:tracePt t="12835" x="7743825" y="4538663"/>
          <p14:tracePt t="12842" x="7726363" y="4548188"/>
          <p14:tracePt t="12849" x="7699375" y="4548188"/>
          <p14:tracePt t="12857" x="7662863" y="4548188"/>
          <p14:tracePt t="12864" x="7643813" y="4548188"/>
          <p14:tracePt t="12871" x="7616825" y="4548188"/>
          <p14:tracePt t="12880" x="7607300" y="4548188"/>
          <p14:tracePt t="12887" x="7597775" y="4548188"/>
          <p14:tracePt t="12895" x="7589838" y="4548188"/>
          <p14:tracePt t="12924" x="7589838" y="4538663"/>
          <p14:tracePt t="12939" x="7597775" y="4538663"/>
          <p14:tracePt t="12947" x="7607300" y="4529138"/>
          <p14:tracePt t="12954" x="7626350" y="4529138"/>
          <p14:tracePt t="12962" x="7634288" y="4529138"/>
          <p14:tracePt t="12969" x="7662863" y="4529138"/>
          <p14:tracePt t="12977" x="7689850" y="4529138"/>
          <p14:tracePt t="12996" x="7743825" y="4529138"/>
          <p14:tracePt t="12999" x="7762875" y="4529138"/>
          <p14:tracePt t="13009" x="7799388" y="4529138"/>
          <p14:tracePt t="13017" x="7845425" y="4529138"/>
          <p14:tracePt t="13024" x="7862888" y="4529138"/>
          <p14:tracePt t="13030" x="7918450" y="4529138"/>
          <p14:tracePt t="13037" x="7935913" y="4529138"/>
          <p14:tracePt t="13046" x="7991475" y="4529138"/>
          <p14:tracePt t="13052" x="8008938" y="4538663"/>
          <p14:tracePt t="13060" x="8035925" y="4538663"/>
          <p14:tracePt t="13067" x="8045450" y="4538663"/>
          <p14:tracePt t="13075" x="8064500" y="4538663"/>
          <p14:tracePt t="13082" x="8072438" y="4538663"/>
          <p14:tracePt t="13172" x="8064500" y="4538663"/>
          <p14:tracePt t="13180" x="8054975" y="4538663"/>
          <p14:tracePt t="13187" x="8045450" y="4548188"/>
          <p14:tracePt t="13195" x="8035925" y="4548188"/>
          <p14:tracePt t="13202" x="8027988" y="4548188"/>
          <p14:tracePt t="13209" x="8027988" y="4556125"/>
          <p14:tracePt t="13240" x="8027988" y="4565650"/>
          <p14:tracePt t="13263" x="8035925" y="4565650"/>
          <p14:tracePt t="13269" x="8045450" y="4575175"/>
          <p14:tracePt t="13278" x="8054975" y="4575175"/>
          <p14:tracePt t="13284" x="8081963" y="4575175"/>
          <p14:tracePt t="13292" x="8108950" y="4575175"/>
          <p14:tracePt t="13299" x="8147050" y="4575175"/>
          <p14:tracePt t="13307" x="8164513" y="4575175"/>
          <p14:tracePt t="13315" x="8201025" y="4584700"/>
          <p14:tracePt t="13322" x="8220075" y="4584700"/>
          <p14:tracePt t="13330" x="8228013" y="4584700"/>
          <p14:tracePt t="13337" x="8247063" y="4584700"/>
          <p14:tracePt t="13345" x="8256588" y="4592638"/>
          <p14:tracePt t="13382" x="8247063" y="4592638"/>
          <p14:tracePt t="13389" x="8247063" y="4602163"/>
          <p14:tracePt t="13397" x="8237538" y="4602163"/>
          <p14:tracePt t="13404" x="8228013" y="4602163"/>
          <p14:tracePt t="13412" x="8220075" y="4602163"/>
          <p14:tracePt t="13419" x="8210550" y="4602163"/>
          <p14:tracePt t="13427" x="8201025" y="4602163"/>
          <p14:tracePt t="13442" x="8191500" y="4602163"/>
          <p14:tracePt t="13449" x="8183563" y="4602163"/>
          <p14:tracePt t="13457" x="8174038" y="4602163"/>
          <p14:tracePt t="13465" x="8164513" y="4602163"/>
          <p14:tracePt t="13471" x="8154988" y="4602163"/>
          <p14:tracePt t="13480" x="8147050" y="4602163"/>
          <p14:tracePt t="13495" x="8128000" y="4602163"/>
          <p14:tracePt t="13502" x="8118475" y="4602163"/>
          <p14:tracePt t="13509" x="8108950" y="4602163"/>
          <p14:tracePt t="13517" x="8091488" y="4602163"/>
          <p14:tracePt t="13524" x="8081963" y="4602163"/>
          <p14:tracePt t="13539" x="8072438" y="4602163"/>
          <p14:tracePt t="13615" x="8081963" y="4602163"/>
          <p14:tracePt t="13622" x="8091488" y="4602163"/>
          <p14:tracePt t="13630" x="8101013" y="4602163"/>
          <p14:tracePt t="13637" x="8108950" y="4602163"/>
          <p14:tracePt t="13645" x="8118475" y="4602163"/>
          <p14:tracePt t="13659" x="8137525" y="4611688"/>
          <p14:tracePt t="13667" x="8154988" y="4611688"/>
          <p14:tracePt t="13674" x="8174038" y="4621213"/>
          <p14:tracePt t="13682" x="8210550" y="4621213"/>
          <p14:tracePt t="13697" x="8228013" y="4629150"/>
          <p14:tracePt t="13704" x="8237538" y="4629150"/>
          <p14:tracePt t="13749" x="8228013" y="4629150"/>
          <p14:tracePt t="13764" x="8220075" y="4629150"/>
          <p14:tracePt t="13772" x="8201025" y="4629150"/>
          <p14:tracePt t="13780" x="8174038" y="4629150"/>
          <p14:tracePt t="13787" x="8154988" y="4629150"/>
          <p14:tracePt t="13795" x="8128000" y="4629150"/>
          <p14:tracePt t="13802" x="8118475" y="4629150"/>
          <p14:tracePt t="13809" x="8091488" y="4629150"/>
          <p14:tracePt t="13817" x="8081963" y="4629150"/>
          <p14:tracePt t="13824" x="8054975" y="4629150"/>
          <p14:tracePt t="13832" x="8045450" y="4629150"/>
          <p14:tracePt t="13839" x="8035925" y="4629150"/>
          <p14:tracePt t="13847" x="8027988" y="4629150"/>
          <p14:tracePt t="13892" x="8035925" y="4629150"/>
          <p14:tracePt t="13907" x="8045450" y="4629150"/>
          <p14:tracePt t="13915" x="8054975" y="4629150"/>
          <p14:tracePt t="13930" x="8064500" y="4629150"/>
          <p14:tracePt t="13937" x="8072438" y="4629150"/>
          <p14:tracePt t="13960" x="8081963" y="4629150"/>
          <p14:tracePt t="13975" x="8091488" y="4629150"/>
          <p14:tracePt t="14028" x="8091488" y="4638675"/>
          <p14:tracePt t="14102" x="8081963" y="4638675"/>
          <p14:tracePt t="14124" x="8072438" y="4638675"/>
          <p14:tracePt t="14132" x="8064500" y="4638675"/>
          <p14:tracePt t="14148" x="8054975" y="4638675"/>
          <p14:tracePt t="14154" x="8045450" y="4629150"/>
          <p14:tracePt t="14162" x="8035925" y="4629150"/>
          <p14:tracePt t="14184" x="8035925" y="4621213"/>
          <p14:tracePt t="14657" x="8027988" y="4621213"/>
          <p14:tracePt t="14672" x="8018463" y="4621213"/>
          <p14:tracePt t="14680" x="8008938" y="4621213"/>
          <p14:tracePt t="14695" x="7999413" y="4621213"/>
          <p14:tracePt t="14710" x="7991475" y="4621213"/>
          <p14:tracePt t="14732" x="7981950" y="4621213"/>
          <p14:tracePt t="14754" x="7981950" y="4629150"/>
          <p14:tracePt t="14763" x="7972425" y="4638675"/>
          <p14:tracePt t="14769" x="7962900" y="4638675"/>
          <p14:tracePt t="14777" x="7962900" y="4648200"/>
          <p14:tracePt t="14792" x="7954963" y="4648200"/>
          <p14:tracePt t="14852" x="7962900" y="4648200"/>
          <p14:tracePt t="14861" x="7962900" y="4638675"/>
          <p14:tracePt t="14867" x="7962900" y="4629150"/>
          <p14:tracePt t="14875" x="7972425" y="4629150"/>
          <p14:tracePt t="14882" x="7972425" y="4621213"/>
          <p14:tracePt t="14964" x="7981950" y="4621213"/>
          <p14:tracePt t="14987" x="7991475" y="4629150"/>
          <p14:tracePt t="15017" x="7999413" y="4629150"/>
          <p14:tracePt t="15025" x="7999413" y="4638675"/>
          <p14:tracePt t="15422" x="7999413" y="4629150"/>
          <p14:tracePt t="15437" x="7999413" y="4621213"/>
          <p14:tracePt t="15467" x="7999413" y="4611688"/>
          <p14:tracePt t="15475" x="7999413" y="4602163"/>
          <p14:tracePt t="15490" x="7999413" y="4592638"/>
          <p14:tracePt t="15504" x="8008938" y="4592638"/>
          <p14:tracePt t="15513" x="8008938" y="4584700"/>
          <p14:tracePt t="15528" x="8008938" y="4575175"/>
          <p14:tracePt t="15534" x="8008938" y="4565650"/>
          <p14:tracePt t="15685" x="8018463" y="4565650"/>
          <p14:tracePt t="15699" x="8027988" y="4565650"/>
          <p14:tracePt t="15717" x="8035925" y="4565650"/>
          <p14:tracePt t="15722" x="8045450" y="4565650"/>
          <p14:tracePt t="15729" x="8054975" y="4565650"/>
          <p14:tracePt t="15737" x="8054975" y="4575175"/>
          <p14:tracePt t="15744" x="8064500" y="4575175"/>
          <p14:tracePt t="15752" x="8072438" y="4575175"/>
          <p14:tracePt t="15767" x="8081963" y="4584700"/>
          <p14:tracePt t="15774" x="8091488" y="4584700"/>
          <p14:tracePt t="15782" x="8101013" y="4584700"/>
          <p14:tracePt t="15789" x="8101013" y="4592638"/>
          <p14:tracePt t="15804" x="8108950" y="4592638"/>
          <p14:tracePt t="15842" x="8108950" y="4602163"/>
          <p14:tracePt t="15977" x="8101013" y="4602163"/>
          <p14:tracePt t="15995" x="8091488" y="4602163"/>
          <p14:tracePt t="16000" x="8081963" y="4602163"/>
          <p14:tracePt t="16112" x="8081963" y="4592638"/>
          <p14:tracePt t="16172" x="8091488" y="4592638"/>
          <p14:tracePt t="16210" x="8101013" y="4592638"/>
          <p14:tracePt t="16314" x="8101013" y="4584700"/>
          <p14:tracePt t="16337" x="8091488" y="4575175"/>
          <p14:tracePt t="16352" x="8081963" y="4575175"/>
          <p14:tracePt t="16360" x="8081963" y="4565650"/>
          <p14:tracePt t="16382" x="8072438" y="4565650"/>
          <p14:tracePt t="16404" x="8064500" y="4565650"/>
          <p14:tracePt t="16413" x="8064500" y="4556125"/>
          <p14:tracePt t="16652" x="8072438" y="4556125"/>
          <p14:tracePt t="16689" x="8081963" y="4556125"/>
          <p14:tracePt t="16713" x="8091488" y="4556125"/>
          <p14:tracePt t="16809" x="8081963" y="4556125"/>
          <p14:tracePt t="16824" x="8072438" y="4556125"/>
          <p14:tracePt t="16831" x="8064500" y="4556125"/>
          <p14:tracePt t="16839" x="8054975" y="4556125"/>
          <p14:tracePt t="16847" x="8045450" y="4556125"/>
          <p14:tracePt t="16854" x="8035925" y="4556125"/>
          <p14:tracePt t="16862" x="8027988" y="4556125"/>
          <p14:tracePt t="16877" x="8018463" y="4556125"/>
          <p14:tracePt t="16884" x="7999413" y="4556125"/>
          <p14:tracePt t="16894" x="7991475" y="4556125"/>
          <p14:tracePt t="16899" x="7981950" y="4556125"/>
          <p14:tracePt t="16907" x="7962900" y="4556125"/>
          <p14:tracePt t="16914" x="7962900" y="4548188"/>
          <p14:tracePt t="16922" x="7954963" y="4538663"/>
          <p14:tracePt t="16930" x="7945438" y="4529138"/>
          <p14:tracePt t="16937" x="7935913" y="4529138"/>
          <p14:tracePt t="16952" x="7935913" y="4519613"/>
          <p14:tracePt t="16967" x="7945438" y="4519613"/>
          <p14:tracePt t="16974" x="7954963" y="4519613"/>
          <p14:tracePt t="16994" x="7962900" y="4519613"/>
          <p14:tracePt t="16997" x="7981950" y="4519613"/>
          <p14:tracePt t="17004" x="8008938" y="4519613"/>
          <p14:tracePt t="17012" x="8045450" y="4519613"/>
          <p14:tracePt t="17019" x="8054975" y="4519613"/>
          <p14:tracePt t="17028" x="8091488" y="4519613"/>
          <p14:tracePt t="17034" x="8118475" y="4519613"/>
          <p14:tracePt t="17043" x="8147050" y="4519613"/>
          <p14:tracePt t="17049" x="8164513" y="4519613"/>
          <p14:tracePt t="17056" x="8183563" y="4519613"/>
          <p14:tracePt t="17064" x="8201025" y="4519613"/>
          <p14:tracePt t="17074" x="8210550" y="4519613"/>
          <p14:tracePt t="17083" x="8220075" y="4529138"/>
          <p14:tracePt t="17088" x="8228013" y="4538663"/>
          <p14:tracePt t="17118" x="8228013" y="4548188"/>
          <p14:tracePt t="17140" x="8220075" y="4548188"/>
          <p14:tracePt t="17147" x="8220075" y="4556125"/>
          <p14:tracePt t="17155" x="8210550" y="4556125"/>
          <p14:tracePt t="17163" x="8201025" y="4556125"/>
          <p14:tracePt t="17178" x="8191500" y="4556125"/>
          <p14:tracePt t="17193" x="8183563" y="4556125"/>
          <p14:tracePt t="17215" x="8174038" y="4556125"/>
          <p14:tracePt t="17267" x="8174038" y="4548188"/>
          <p14:tracePt t="17290" x="8174038" y="4538663"/>
          <p14:tracePt t="17298" x="8183563" y="4538663"/>
          <p14:tracePt t="17313" x="8191500" y="4529138"/>
          <p14:tracePt t="17320" x="8201025" y="4529138"/>
          <p14:tracePt t="17327" x="8210550" y="4519613"/>
          <p14:tracePt t="17335" x="8220075" y="4519613"/>
          <p14:tracePt t="17344" x="8228013" y="4519613"/>
          <p14:tracePt t="17358" x="8237538" y="4519613"/>
          <p14:tracePt t="17365" x="8247063" y="4511675"/>
          <p14:tracePt t="17372" x="8256588" y="4502150"/>
          <p14:tracePt t="17380" x="8264525" y="4502150"/>
          <p14:tracePt t="17387" x="8283575" y="4492625"/>
          <p14:tracePt t="17395" x="8293100" y="4483100"/>
          <p14:tracePt t="17402" x="8293100" y="4475163"/>
          <p14:tracePt t="17410" x="8301038" y="4475163"/>
          <p14:tracePt t="17432" x="8301038" y="4465638"/>
          <p14:tracePt t="17462" x="8293100" y="4465638"/>
          <p14:tracePt t="17469" x="8283575" y="4465638"/>
          <p14:tracePt t="17477" x="8274050" y="4465638"/>
          <p14:tracePt t="17484" x="8264525" y="4465638"/>
          <p14:tracePt t="17493" x="8256588" y="4465638"/>
          <p14:tracePt t="17499" x="8247063" y="4465638"/>
          <p14:tracePt t="17514" x="8247063" y="4456113"/>
          <p14:tracePt t="17522" x="8237538" y="4456113"/>
          <p14:tracePt t="17529" x="8228013" y="4456113"/>
          <p14:tracePt t="17536" x="8220075" y="4446588"/>
          <p14:tracePt t="17552" x="8220075" y="4438650"/>
          <p14:tracePt t="17574" x="8228013" y="4438650"/>
          <p14:tracePt t="17582" x="8228013" y="4429125"/>
          <p14:tracePt t="17589" x="8237538" y="4429125"/>
          <p14:tracePt t="17604" x="8256588" y="4429125"/>
          <p14:tracePt t="17612" x="8274050" y="4429125"/>
          <p14:tracePt t="17619" x="8283575" y="4429125"/>
          <p14:tracePt t="17627" x="8301038" y="4429125"/>
          <p14:tracePt t="17634" x="8320088" y="4429125"/>
          <p14:tracePt t="17642" x="8329613" y="4429125"/>
          <p14:tracePt t="17649" x="8337550" y="4429125"/>
          <p14:tracePt t="17664" x="8347075" y="4429125"/>
          <p14:tracePt t="17672" x="8356600" y="4429125"/>
          <p14:tracePt t="17679" x="8366125" y="4429125"/>
          <p14:tracePt t="17687" x="8374063" y="4429125"/>
          <p14:tracePt t="17695" x="8383588" y="4429125"/>
          <p14:tracePt t="17702" x="8410575" y="4429125"/>
          <p14:tracePt t="17709" x="8429625" y="4438650"/>
          <p14:tracePt t="17717" x="8456613" y="4438650"/>
          <p14:tracePt t="17724" x="8512175" y="4446588"/>
          <p14:tracePt t="17732" x="8548688" y="4446588"/>
          <p14:tracePt t="17747" x="8612188" y="4456113"/>
          <p14:tracePt t="17754" x="8666163" y="4475163"/>
          <p14:tracePt t="17762" x="8848725" y="4475163"/>
          <p14:tracePt t="17769" x="8921750" y="4475163"/>
          <p14:tracePt t="17777" x="8967788" y="4483100"/>
          <p14:tracePt t="17784" x="9059863" y="4483100"/>
          <p14:tracePt t="17792" x="9132888" y="4483100"/>
          <p14:tracePt t="17799" x="9169400" y="4483100"/>
          <p14:tracePt t="17807" x="9205913" y="4483100"/>
          <p14:tracePt t="17814" x="9242425" y="4483100"/>
          <p14:tracePt t="17822" x="9269413" y="4483100"/>
          <p14:tracePt t="17829" x="9288463" y="4483100"/>
          <p14:tracePt t="17837" x="9296400" y="4483100"/>
          <p14:tracePt t="17912" x="9296400" y="4475163"/>
          <p14:tracePt t="17919" x="9305925" y="4475163"/>
          <p14:tracePt t="17957" x="9315450" y="4475163"/>
          <p14:tracePt t="17972" x="9324975" y="4475163"/>
          <p14:tracePt t="17980" x="9332913" y="4475163"/>
          <p14:tracePt t="17987" x="9332913" y="4465638"/>
          <p14:tracePt t="17995" x="9351963" y="4465638"/>
          <p14:tracePt t="18002" x="9398000" y="4465638"/>
          <p14:tracePt t="18010" x="9434513" y="4456113"/>
          <p14:tracePt t="18016" x="9498013" y="4456113"/>
          <p14:tracePt t="18025" x="9588500" y="4446588"/>
          <p14:tracePt t="18032" x="9644063" y="4446588"/>
          <p14:tracePt t="18039" x="9772650" y="4446588"/>
          <p14:tracePt t="18047" x="9882188" y="4446588"/>
          <p14:tracePt t="18054" x="9972675" y="4446588"/>
          <p14:tracePt t="18062" x="10082213" y="4446588"/>
          <p14:tracePt t="18069" x="10174288" y="4446588"/>
          <p14:tracePt t="18077" x="10247313" y="4446588"/>
          <p14:tracePt t="18084" x="10328275" y="4446588"/>
          <p14:tracePt t="18092" x="10401300" y="4456113"/>
          <p14:tracePt t="18099" x="10466388" y="4475163"/>
          <p14:tracePt t="18107" x="10539413" y="4483100"/>
          <p14:tracePt t="18114" x="10585450" y="4483100"/>
          <p14:tracePt t="18122" x="10639425" y="4492625"/>
          <p14:tracePt t="18129" x="10675938" y="4502150"/>
          <p14:tracePt t="18137" x="10721975" y="4519613"/>
          <p14:tracePt t="18145" x="10748963" y="4519613"/>
          <p14:tracePt t="18151" x="10758488" y="4519613"/>
          <p14:tracePt t="18159" x="10775950" y="4529138"/>
          <p14:tracePt t="18212" x="10768013" y="4529138"/>
          <p14:tracePt t="18219" x="10758488" y="4529138"/>
          <p14:tracePt t="18228" x="10748963" y="4529138"/>
          <p14:tracePt t="18234" x="10731500" y="4529138"/>
          <p14:tracePt t="18242" x="10685463" y="4529138"/>
          <p14:tracePt t="18249" x="10658475" y="4529138"/>
          <p14:tracePt t="18257" x="10621963" y="4529138"/>
          <p14:tracePt t="18265" x="10547350" y="4529138"/>
          <p14:tracePt t="18272" x="10474325" y="4529138"/>
          <p14:tracePt t="18294" x="10383838" y="4529138"/>
          <p14:tracePt t="18296" x="10237788" y="4529138"/>
          <p14:tracePt t="18304" x="9936163" y="4529138"/>
          <p14:tracePt t="18312" x="9799638" y="4519613"/>
          <p14:tracePt t="18319" x="9653588" y="4519613"/>
          <p14:tracePt t="18329" x="9525000" y="4502150"/>
          <p14:tracePt t="18334" x="9398000" y="4492625"/>
          <p14:tracePt t="18340" x="9288463" y="4475163"/>
          <p14:tracePt t="18347" x="9196388" y="4465638"/>
          <p14:tracePt t="18355" x="9150350" y="4456113"/>
          <p14:tracePt t="18363" x="9105900" y="4456113"/>
          <p14:tracePt t="18378" x="9077325" y="4446588"/>
          <p14:tracePt t="18385" x="9069388" y="4438650"/>
          <p14:tracePt t="18393" x="9069388" y="4429125"/>
          <p14:tracePt t="18408" x="9086850" y="4419600"/>
          <p14:tracePt t="18416" x="9132888" y="4419600"/>
          <p14:tracePt t="18424" x="9142413" y="4419600"/>
          <p14:tracePt t="18432" x="9232900" y="4419600"/>
          <p14:tracePt t="18439" x="9305925" y="4419600"/>
          <p14:tracePt t="18446" x="9378950" y="4419600"/>
          <p14:tracePt t="18452" x="9434513" y="4419600"/>
          <p14:tracePt t="18460" x="9551988" y="4438650"/>
          <p14:tracePt t="18467" x="9607550" y="4446588"/>
          <p14:tracePt t="18477" x="9698038" y="4446588"/>
          <p14:tracePt t="18482" x="9772650" y="4446588"/>
          <p14:tracePt t="18489" x="9872663" y="4465638"/>
          <p14:tracePt t="18497" x="9945688" y="4465638"/>
          <p14:tracePt t="18504" x="9982200" y="4465638"/>
          <p14:tracePt t="18512" x="10028238" y="4475163"/>
          <p14:tracePt t="18519" x="10082213" y="4475163"/>
          <p14:tracePt t="18528" x="10091738" y="4483100"/>
          <p14:tracePt t="18534" x="10101263" y="4483100"/>
          <p14:tracePt t="18557" x="10091738" y="4483100"/>
          <p14:tracePt t="18564" x="10082213" y="4483100"/>
          <p14:tracePt t="18572" x="10072688" y="4483100"/>
          <p14:tracePt t="18579" x="10064750" y="4483100"/>
          <p14:tracePt t="18587" x="10018713" y="4483100"/>
          <p14:tracePt t="18595" x="9991725" y="4483100"/>
          <p14:tracePt t="18602" x="9963150" y="4483100"/>
          <p14:tracePt t="18610" x="9926638" y="4483100"/>
          <p14:tracePt t="18617" x="9918700" y="4483100"/>
          <p14:tracePt t="18625" x="9899650" y="4483100"/>
          <p14:tracePt t="18632" x="9890125" y="4483100"/>
          <p14:tracePt t="18639" x="9872663" y="4483100"/>
          <p14:tracePt t="18684" x="9882188" y="4483100"/>
          <p14:tracePt t="18692" x="9890125" y="4483100"/>
          <p14:tracePt t="18699" x="9899650" y="4483100"/>
          <p14:tracePt t="18707" x="9926638" y="4475163"/>
          <p14:tracePt t="18714" x="9945688" y="4475163"/>
          <p14:tracePt t="18721" x="9963150" y="4475163"/>
          <p14:tracePt t="18729" x="10009188" y="4475163"/>
          <p14:tracePt t="18737" x="10036175" y="4475163"/>
          <p14:tracePt t="18745" x="10064750" y="4475163"/>
          <p14:tracePt t="18752" x="10072688" y="4475163"/>
          <p14:tracePt t="18760" x="10109200" y="4475163"/>
          <p14:tracePt t="18767" x="10128250" y="4475163"/>
          <p14:tracePt t="18775" x="10145713" y="4475163"/>
          <p14:tracePt t="18782" x="10174288" y="4475163"/>
          <p14:tracePt t="18789" x="10182225" y="4475163"/>
          <p14:tracePt t="18797" x="10201275" y="4475163"/>
          <p14:tracePt t="18812" x="10210800" y="4475163"/>
          <p14:tracePt t="18947" x="10201275" y="4475163"/>
          <p14:tracePt t="18962" x="10191750" y="4475163"/>
          <p14:tracePt t="18978" x="10182225" y="4475163"/>
          <p14:tracePt t="19592" x="10174288" y="4475163"/>
          <p14:tracePt t="19599" x="10164763" y="4475163"/>
          <p14:tracePt t="19609" x="10164763" y="4483100"/>
          <p14:tracePt t="19614" x="10155238" y="4483100"/>
          <p14:tracePt t="19622" x="10155238" y="4492625"/>
          <p14:tracePt t="19637" x="10145713" y="4492625"/>
          <p14:tracePt t="19645" x="10128250" y="4502150"/>
          <p14:tracePt t="19651" x="10109200" y="4511675"/>
          <p14:tracePt t="19660" x="10091738" y="4511675"/>
          <p14:tracePt t="19667" x="10072688" y="4519613"/>
          <p14:tracePt t="19675" x="10064750" y="4519613"/>
          <p14:tracePt t="19682" x="10036175" y="4519613"/>
          <p14:tracePt t="19689" x="10018713" y="4529138"/>
          <p14:tracePt t="19696" x="10009188" y="4529138"/>
          <p14:tracePt t="19704" x="9972675" y="4529138"/>
          <p14:tracePt t="19711" x="9945688" y="4529138"/>
          <p14:tracePt t="19719" x="9909175" y="4529138"/>
          <p14:tracePt t="19727" x="9863138" y="4529138"/>
          <p14:tracePt t="19734" x="9780588" y="4529138"/>
          <p14:tracePt t="19742" x="9698038" y="4529138"/>
          <p14:tracePt t="19749" x="9625013" y="4502150"/>
          <p14:tracePt t="19758" x="9498013" y="4483100"/>
          <p14:tracePt t="19765" x="9324975" y="4456113"/>
          <p14:tracePt t="19771" x="9178925" y="4429125"/>
          <p14:tracePt t="19779" x="9013825" y="4392613"/>
          <p14:tracePt t="19787" x="8758238" y="4365625"/>
          <p14:tracePt t="19795" x="8439150" y="4319588"/>
          <p14:tracePt t="19802" x="8081963" y="4283075"/>
          <p14:tracePt t="19810" x="7626350" y="4237038"/>
          <p14:tracePt t="19817" x="7232650" y="4191000"/>
          <p14:tracePt t="19825" x="6657975" y="4117975"/>
          <p14:tracePt t="19832" x="6118225" y="4044950"/>
          <p14:tracePt t="19839" x="5662613" y="4000500"/>
          <p14:tracePt t="19847" x="5159375" y="3927475"/>
          <p14:tracePt t="19854" x="4876800" y="3889375"/>
          <p14:tracePt t="19861" x="4456113" y="3844925"/>
          <p14:tracePt t="19869" x="4246563" y="3808413"/>
          <p14:tracePt t="19877" x="3963988" y="3771900"/>
          <p14:tracePt t="19884" x="3716338" y="3735388"/>
          <p14:tracePt t="19892" x="3552825" y="3689350"/>
          <p14:tracePt t="19899" x="3379788" y="3662363"/>
          <p14:tracePt t="19908" x="3232150" y="3633788"/>
          <p14:tracePt t="19914" x="3068638" y="3606800"/>
          <p14:tracePt t="19922" x="2976563" y="3589338"/>
          <p14:tracePt t="19930" x="2876550" y="3560763"/>
          <p14:tracePt t="19937" x="2803525" y="3552825"/>
          <p14:tracePt t="19945" x="2767013" y="3543300"/>
          <p14:tracePt t="19960" x="2767013" y="3533775"/>
          <p14:tracePt t="19976" x="2776538" y="3533775"/>
          <p14:tracePt t="19982" x="2830513" y="3533775"/>
          <p14:tracePt t="19989" x="2903538" y="3533775"/>
          <p14:tracePt t="19997" x="2968625" y="3533775"/>
          <p14:tracePt t="20004" x="3059113" y="3552825"/>
          <p14:tracePt t="20011" x="3122613" y="3570288"/>
          <p14:tracePt t="20019" x="3205163" y="3616325"/>
          <p14:tracePt t="20027" x="3251200" y="3662363"/>
          <p14:tracePt t="20034" x="3306763" y="3716338"/>
          <p14:tracePt t="20042" x="3360738" y="3798888"/>
          <p14:tracePt t="20049" x="3379788" y="3852863"/>
          <p14:tracePt t="20058" x="3406775" y="3917950"/>
          <p14:tracePt t="20064" x="3416300" y="3981450"/>
          <p14:tracePt t="20071" x="3416300" y="4017963"/>
          <p14:tracePt t="20079" x="3416300" y="4054475"/>
          <p14:tracePt t="20087" x="3387725" y="4073525"/>
          <p14:tracePt t="20095" x="3343275" y="4081463"/>
          <p14:tracePt t="20102" x="3287713" y="4081463"/>
          <p14:tracePt t="20110" x="3214688" y="4081463"/>
          <p14:tracePt t="20117" x="3141663" y="4081463"/>
          <p14:tracePt t="20125" x="3022600" y="4037013"/>
          <p14:tracePt t="20131" x="2903538" y="3990975"/>
          <p14:tracePt t="20139" x="2776538" y="3917950"/>
          <p14:tracePt t="20146" x="2676525" y="3844925"/>
          <p14:tracePt t="20154" x="2566988" y="3752850"/>
          <p14:tracePt t="20162" x="2447925" y="3652838"/>
          <p14:tracePt t="20177" x="2401888" y="3589338"/>
          <p14:tracePt t="20184" x="2292350" y="3451225"/>
          <p14:tracePt t="20192" x="2182813" y="3178175"/>
          <p14:tracePt t="20199" x="2182813" y="3095625"/>
          <p14:tracePt t="20208" x="2182813" y="3041650"/>
          <p14:tracePt t="20214" x="2209800" y="2959100"/>
          <p14:tracePt t="20222" x="2255838" y="2930525"/>
          <p14:tracePt t="20229" x="2374900" y="2867025"/>
          <p14:tracePt t="20237" x="2474913" y="2840038"/>
          <p14:tracePt t="20244" x="2584450" y="2830513"/>
          <p14:tracePt t="20252" x="2730500" y="2830513"/>
          <p14:tracePt t="20260" x="2822575" y="2830513"/>
          <p14:tracePt t="20267" x="2968625" y="2849563"/>
          <p14:tracePt t="20274" x="3105150" y="2876550"/>
          <p14:tracePt t="20281" x="3214688" y="2922588"/>
          <p14:tracePt t="20289" x="3314700" y="2976563"/>
          <p14:tracePt t="20297" x="3397250" y="3032125"/>
          <p14:tracePt t="20304" x="3497263" y="3105150"/>
          <p14:tracePt t="20312" x="3579813" y="3159125"/>
          <p14:tracePt t="20319" x="3662363" y="3232150"/>
          <p14:tracePt t="20327" x="3698875" y="3278188"/>
          <p14:tracePt t="20334" x="3771900" y="3341688"/>
          <p14:tracePt t="20342" x="3789363" y="3378200"/>
          <p14:tracePt t="20349" x="3798888" y="3397250"/>
          <p14:tracePt t="20358" x="3798888" y="3433763"/>
          <p14:tracePt t="20364" x="3798888" y="3460750"/>
          <p14:tracePt t="20372" x="3798888" y="3497263"/>
          <p14:tracePt t="20379" x="3762375" y="3543300"/>
          <p14:tracePt t="20386" x="3744913" y="3560763"/>
          <p14:tracePt t="20395" x="3679825" y="3597275"/>
          <p14:tracePt t="20402" x="3625850" y="3616325"/>
          <p14:tracePt t="20411" x="3562350" y="3633788"/>
          <p14:tracePt t="20417" x="3489325" y="3633788"/>
          <p14:tracePt t="20425" x="3452813" y="3633788"/>
          <p14:tracePt t="20431" x="3397250" y="3633788"/>
          <p14:tracePt t="20439" x="3360738" y="3633788"/>
          <p14:tracePt t="20447" x="3343275" y="3633788"/>
          <p14:tracePt t="20454" x="3333750" y="3625850"/>
          <p14:tracePt t="20462" x="3333750" y="3616325"/>
          <p14:tracePt t="20469" x="3333750" y="3606800"/>
          <p14:tracePt t="20477" x="3333750" y="3597275"/>
          <p14:tracePt t="20484" x="3333750" y="3589338"/>
          <p14:tracePt t="20492" x="3333750" y="3579813"/>
          <p14:tracePt t="20508" x="3343275" y="3579813"/>
          <p14:tracePt t="20514" x="3351213" y="3579813"/>
          <p14:tracePt t="20521" x="3360738" y="3579813"/>
          <p14:tracePt t="20529" x="3360738" y="3570288"/>
          <p14:tracePt t="20544" x="3370263" y="3570288"/>
          <p14:tracePt t="20808" x="3379788" y="3560763"/>
          <p14:tracePt t="20822" x="3387725" y="3560763"/>
          <p14:tracePt t="20830" x="3397250" y="3560763"/>
          <p14:tracePt t="20845" x="3406775" y="3560763"/>
          <p14:tracePt t="20852" x="3416300" y="3560763"/>
          <p14:tracePt t="20860" x="3424238" y="3560763"/>
          <p14:tracePt t="20867" x="3433763" y="3560763"/>
          <p14:tracePt t="20875" x="3443288" y="3560763"/>
          <p14:tracePt t="20883" x="3479800" y="3560763"/>
          <p14:tracePt t="20891" x="3506788" y="3560763"/>
          <p14:tracePt t="20898" x="3533775" y="3560763"/>
          <p14:tracePt t="20905" x="3570288" y="3560763"/>
          <p14:tracePt t="20912" x="3635375" y="3560763"/>
          <p14:tracePt t="20919" x="3708400" y="3560763"/>
          <p14:tracePt t="20927" x="3798888" y="3579813"/>
          <p14:tracePt t="20934" x="3908425" y="3589338"/>
          <p14:tracePt t="20943" x="4044950" y="3606800"/>
          <p14:tracePt t="20950" x="4156075" y="3616325"/>
          <p14:tracePt t="20958" x="4338638" y="3652838"/>
          <p14:tracePt t="20964" x="4465638" y="3662363"/>
          <p14:tracePt t="20972" x="4648200" y="3706813"/>
          <p14:tracePt t="20980" x="4803775" y="3735388"/>
          <p14:tracePt t="20986" x="4986338" y="3779838"/>
          <p14:tracePt t="20995" x="5151438" y="3825875"/>
          <p14:tracePt t="21002" x="5305425" y="3871913"/>
          <p14:tracePt t="21010" x="5470525" y="3917950"/>
          <p14:tracePt t="21016" x="5597525" y="3981450"/>
          <p14:tracePt t="21024" x="5753100" y="4027488"/>
          <p14:tracePt t="21032" x="5891213" y="4081463"/>
          <p14:tracePt t="21040" x="6000750" y="4146550"/>
          <p14:tracePt t="21047" x="6137275" y="4219575"/>
          <p14:tracePt t="21054" x="6219825" y="4273550"/>
          <p14:tracePt t="21062" x="6300788" y="4329113"/>
          <p14:tracePt t="21069" x="6365875" y="4383088"/>
          <p14:tracePt t="21077" x="6419850" y="4446588"/>
          <p14:tracePt t="21084" x="6475413" y="4529138"/>
          <p14:tracePt t="21093" x="6511925" y="4611688"/>
          <p14:tracePt t="21099" x="6529388" y="4684713"/>
          <p14:tracePt t="21107" x="6538913" y="4767263"/>
          <p14:tracePt t="21114" x="6557963" y="4840288"/>
          <p14:tracePt t="21122" x="6557963" y="4857750"/>
          <p14:tracePt t="21129" x="6565900" y="4940300"/>
          <p14:tracePt t="21137" x="6565900" y="4959350"/>
          <p14:tracePt t="21144" x="6565900" y="4986338"/>
          <p14:tracePt t="21152" x="6565900" y="5022850"/>
          <p14:tracePt t="21167" x="6565900" y="5032375"/>
          <p14:tracePt t="21175" x="6557963" y="5040313"/>
          <p14:tracePt t="21181" x="6548438" y="5040313"/>
          <p14:tracePt t="21534" x="6557963" y="5040313"/>
          <p14:tracePt t="21542" x="6565900" y="5040313"/>
          <p14:tracePt t="21550" x="6584950" y="5040313"/>
          <p14:tracePt t="21557" x="6594475" y="5040313"/>
          <p14:tracePt t="21564" x="6602413" y="5040313"/>
          <p14:tracePt t="21579" x="6611938" y="5040313"/>
          <p14:tracePt t="21587" x="6621463" y="5049838"/>
          <p14:tracePt t="21594" x="6630988" y="5059363"/>
          <p14:tracePt t="21602" x="6648450" y="5068888"/>
          <p14:tracePt t="21609" x="6667500" y="5086350"/>
          <p14:tracePt t="21619" x="6684963" y="5105400"/>
          <p14:tracePt t="21627" x="6711950" y="5122863"/>
          <p14:tracePt t="21635" x="6740525" y="5132388"/>
          <p14:tracePt t="21642" x="6757988" y="5168900"/>
          <p14:tracePt t="21648" x="6784975" y="5186363"/>
          <p14:tracePt t="21656" x="6821488" y="5214938"/>
          <p14:tracePt t="21663" x="6867525" y="5251450"/>
          <p14:tracePt t="21670" x="6894513" y="5287963"/>
          <p14:tracePt t="21679" x="6931025" y="5314950"/>
          <p14:tracePt t="21684" x="6977063" y="5368925"/>
          <p14:tracePt t="21693" x="7004050" y="5414963"/>
          <p14:tracePt t="21699" x="7023100" y="5441950"/>
          <p14:tracePt t="21707" x="7059613" y="5487988"/>
          <p14:tracePt t="21714" x="7077075" y="5534025"/>
          <p14:tracePt t="21722" x="7105650" y="5616575"/>
          <p14:tracePt t="21729" x="7113588" y="5643563"/>
          <p14:tracePt t="21737" x="7123113" y="5680075"/>
          <p14:tracePt t="21752" x="7123113" y="5726113"/>
          <p14:tracePt t="21760" x="7123113" y="5762625"/>
          <p14:tracePt t="21767" x="7123113" y="5835650"/>
          <p14:tracePt t="21775" x="7105650" y="5853113"/>
          <p14:tracePt t="21782" x="7086600" y="5872163"/>
          <p14:tracePt t="21790" x="7077075" y="5889625"/>
          <p14:tracePt t="21799" x="7069138" y="5899150"/>
          <p14:tracePt t="21807" x="7040563" y="5908675"/>
          <p14:tracePt t="21814" x="7032625" y="5908675"/>
          <p14:tracePt t="21821" x="7032625" y="5918200"/>
          <p14:tracePt t="21829" x="7023100" y="5918200"/>
          <p14:tracePt t="21835" x="7013575" y="5918200"/>
          <p14:tracePt t="21843" x="7013575" y="5926138"/>
          <p14:tracePt t="21850" x="7004050" y="5926138"/>
          <p14:tracePt t="21864" x="6996113" y="5926138"/>
          <p14:tracePt t="21873" x="6986588" y="5926138"/>
          <p14:tracePt t="21879" x="6977063" y="5935663"/>
          <p14:tracePt t="21886" x="6959600" y="5935663"/>
          <p14:tracePt t="21894" x="6950075" y="5935663"/>
          <p14:tracePt t="21902" x="6923088" y="5954713"/>
          <p14:tracePt t="21917" x="6904038" y="5972175"/>
          <p14:tracePt t="21925" x="6894513" y="5981700"/>
          <p14:tracePt t="21932" x="6886575" y="5981700"/>
          <p14:tracePt t="22164" x="6877050" y="5981700"/>
          <p14:tracePt t="22179" x="6867525" y="5981700"/>
          <p14:tracePt t="22187" x="6858000" y="5981700"/>
          <p14:tracePt t="22194" x="6858000" y="5972175"/>
          <p14:tracePt t="22202" x="6858000" y="5962650"/>
          <p14:tracePt t="22217" x="6867525" y="5962650"/>
          <p14:tracePt t="22232" x="6877050" y="5962650"/>
          <p14:tracePt t="22276" x="6886575" y="5962650"/>
          <p14:tracePt t="22284" x="6894513" y="5962650"/>
          <p14:tracePt t="22314" x="6904038" y="5962650"/>
          <p14:tracePt t="22329" x="6913563" y="5962650"/>
          <p14:tracePt t="22375" x="6913563" y="5972175"/>
          <p14:tracePt t="22382" x="6913563" y="5981700"/>
          <p14:tracePt t="22404" x="6913563" y="5991225"/>
          <p14:tracePt t="22412" x="6913563" y="5999163"/>
          <p14:tracePt t="22487" x="6904038" y="5999163"/>
          <p14:tracePt t="22547" x="6904038" y="6008688"/>
          <p14:tracePt t="22570" x="6894513" y="6008688"/>
          <p14:tracePt t="22577" x="6886575" y="6008688"/>
          <p14:tracePt t="22584" x="6877050" y="6008688"/>
          <p14:tracePt t="22593" x="6867525" y="6008688"/>
          <p14:tracePt t="22599" x="6858000" y="6008688"/>
          <p14:tracePt t="22608" x="6850063" y="6008688"/>
          <p14:tracePt t="22614" x="6831013" y="6008688"/>
          <p14:tracePt t="22622" x="6821488" y="6008688"/>
          <p14:tracePt t="22629" x="6767513" y="6008688"/>
          <p14:tracePt t="22637" x="6748463" y="5999163"/>
          <p14:tracePt t="22644" x="6711950" y="5991225"/>
          <p14:tracePt t="22652" x="6694488" y="5991225"/>
          <p14:tracePt t="22659" x="6657975" y="5981700"/>
          <p14:tracePt t="22667" x="6630988" y="5972175"/>
          <p14:tracePt t="22675" x="6602413" y="5954713"/>
          <p14:tracePt t="22682" x="6584950" y="5945188"/>
          <p14:tracePt t="22689" x="6565900" y="5935663"/>
          <p14:tracePt t="22697" x="6529388" y="5918200"/>
          <p14:tracePt t="22704" x="6511925" y="5899150"/>
          <p14:tracePt t="22711" x="6483350" y="5889625"/>
          <p14:tracePt t="22719" x="6465888" y="5872163"/>
          <p14:tracePt t="22726" x="6438900" y="5862638"/>
          <p14:tracePt t="22734" x="6410325" y="5843588"/>
          <p14:tracePt t="22742" x="6410325" y="5835650"/>
          <p14:tracePt t="22749" x="6402388" y="5816600"/>
          <p14:tracePt t="22757" x="6392863" y="5807075"/>
          <p14:tracePt t="22764" x="6392863" y="5799138"/>
          <p14:tracePt t="22773" x="6392863" y="5789613"/>
          <p14:tracePt t="22779" x="6392863" y="5780088"/>
          <p14:tracePt t="22798" x="6392863" y="5770563"/>
          <p14:tracePt t="22804" x="6419850" y="5762625"/>
          <p14:tracePt t="22812" x="6456363" y="5753100"/>
          <p14:tracePt t="22818" x="6465888" y="5753100"/>
          <p14:tracePt t="22825" x="6502400" y="5753100"/>
          <p14:tracePt t="22832" x="6584950" y="5753100"/>
          <p14:tracePt t="22840" x="6621463" y="5753100"/>
          <p14:tracePt t="22847" x="6675438" y="5753100"/>
          <p14:tracePt t="22855" x="6784975" y="5753100"/>
          <p14:tracePt t="22862" x="6886575" y="5770563"/>
          <p14:tracePt t="22870" x="6959600" y="5780088"/>
          <p14:tracePt t="22877" x="7059613" y="5799138"/>
          <p14:tracePt t="22884" x="7113588" y="5816600"/>
          <p14:tracePt t="22894" x="7159625" y="5826125"/>
          <p14:tracePt t="22902" x="7242175" y="5853113"/>
          <p14:tracePt t="22910" x="7278688" y="5862638"/>
          <p14:tracePt t="22916" x="7315200" y="5889625"/>
          <p14:tracePt t="22925" x="7334250" y="5899150"/>
          <p14:tracePt t="22929" x="7342188" y="5918200"/>
          <p14:tracePt t="22937" x="7351713" y="5935663"/>
          <p14:tracePt t="22945" x="7351713" y="5945188"/>
          <p14:tracePt t="22952" x="7351713" y="5954713"/>
          <p14:tracePt t="22961" x="7342188" y="5962650"/>
          <p14:tracePt t="22967" x="7334250" y="5972175"/>
          <p14:tracePt t="22975" x="7305675" y="5981700"/>
          <p14:tracePt t="22983" x="7288213" y="5991225"/>
          <p14:tracePt t="22992" x="7259638" y="5999163"/>
          <p14:tracePt t="23005" x="7242175" y="5999163"/>
          <p14:tracePt t="23012" x="7186613" y="6018213"/>
          <p14:tracePt t="23019" x="7105650" y="6018213"/>
          <p14:tracePt t="23027" x="7086600" y="6018213"/>
          <p14:tracePt t="23034" x="7059613" y="6018213"/>
          <p14:tracePt t="23043" x="7040563" y="6018213"/>
          <p14:tracePt t="23049" x="7023100" y="6008688"/>
          <p14:tracePt t="23057" x="6996113" y="5991225"/>
          <p14:tracePt t="23065" x="6986588" y="5991225"/>
          <p14:tracePt t="23074" x="6967538" y="5981700"/>
          <p14:tracePt t="23079" x="6959600" y="5972175"/>
          <p14:tracePt t="23087" x="6940550" y="5962650"/>
          <p14:tracePt t="23094" x="6931025" y="5945188"/>
          <p14:tracePt t="23102" x="6913563" y="5935663"/>
          <p14:tracePt t="23111" x="6904038" y="5926138"/>
          <p14:tracePt t="23117" x="6904038" y="5918200"/>
          <p14:tracePt t="23125" x="6894513" y="5908675"/>
          <p14:tracePt t="23131" x="6894513" y="5899150"/>
          <p14:tracePt t="23140" x="6886575" y="5899150"/>
          <p14:tracePt t="23146" x="6886575" y="5889625"/>
          <p14:tracePt t="23154" x="6886575" y="5881688"/>
          <p14:tracePt t="23161" x="6886575" y="5872163"/>
          <p14:tracePt t="23177" x="6886575" y="5862638"/>
          <p14:tracePt t="23184" x="6894513" y="5862638"/>
          <p14:tracePt t="23192" x="6894513" y="5853113"/>
          <p14:tracePt t="23199" x="6904038" y="5853113"/>
          <p14:tracePt t="23207" x="6913563" y="5853113"/>
          <p14:tracePt t="23214" x="6923088" y="5853113"/>
          <p14:tracePt t="23222" x="6931025" y="5853113"/>
          <p14:tracePt t="23229" x="6940550" y="5853113"/>
          <p14:tracePt t="23236" x="6950075" y="5853113"/>
          <p14:tracePt t="23251" x="6959600" y="5853113"/>
          <p14:tracePt t="23259" x="6967538" y="5853113"/>
          <p14:tracePt t="23267" x="6986588" y="5853113"/>
          <p14:tracePt t="23275" x="7013575" y="5853113"/>
          <p14:tracePt t="23281" x="7050088" y="5872163"/>
          <p14:tracePt t="23290" x="7077075" y="5872163"/>
          <p14:tracePt t="23297" x="7105650" y="5889625"/>
          <p14:tracePt t="23304" x="7132638" y="5899150"/>
          <p14:tracePt t="23312" x="7150100" y="5908675"/>
          <p14:tracePt t="23319" x="7196138" y="5918200"/>
          <p14:tracePt t="23326" x="7215188" y="5926138"/>
          <p14:tracePt t="23334" x="7223125" y="5926138"/>
          <p14:tracePt t="23342" x="7242175" y="5935663"/>
          <p14:tracePt t="23349" x="7251700" y="5945188"/>
          <p14:tracePt t="23357" x="7251700" y="5954713"/>
          <p14:tracePt t="23402" x="7251700" y="5962650"/>
          <p14:tracePt t="23409" x="7242175" y="5962650"/>
          <p14:tracePt t="23417" x="7232650" y="5962650"/>
          <p14:tracePt t="23425" x="7232650" y="5972175"/>
          <p14:tracePt t="23431" x="7223125" y="5972175"/>
          <p14:tracePt t="23440" x="7215188" y="5972175"/>
          <p14:tracePt t="23447" x="7215188" y="5981700"/>
          <p14:tracePt t="23462" x="7205663" y="5981700"/>
          <p14:tracePt t="23469" x="7205663" y="5991225"/>
          <p14:tracePt t="23477" x="7196138" y="5991225"/>
          <p14:tracePt t="23484" x="7178675" y="5999163"/>
          <p14:tracePt t="23492" x="7169150" y="5999163"/>
          <p14:tracePt t="23499" x="7159625" y="5999163"/>
          <p14:tracePt t="23507" x="7142163" y="5999163"/>
          <p14:tracePt t="23514" x="7123113" y="6008688"/>
          <p14:tracePt t="23522" x="7105650" y="6008688"/>
          <p14:tracePt t="23529" x="7086600" y="6018213"/>
          <p14:tracePt t="23544" x="7069138" y="6027738"/>
          <p14:tracePt t="23552" x="7050088" y="6027738"/>
          <p14:tracePt t="23559" x="7032625" y="6027738"/>
          <p14:tracePt t="23567" x="7023100" y="6035675"/>
          <p14:tracePt t="23575" x="7004050" y="6035675"/>
          <p14:tracePt t="23582" x="6986588" y="6035675"/>
          <p14:tracePt t="23589" x="6977063" y="6035675"/>
          <p14:tracePt t="23599" x="6967538" y="6035675"/>
          <p14:tracePt t="23609" x="6959600" y="6035675"/>
          <p14:tracePt t="23615" x="6950075" y="6035675"/>
          <p14:tracePt t="23623" x="6940550" y="6035675"/>
          <p14:tracePt t="23717" x="6931025" y="6035675"/>
          <p14:tracePt t="23740" x="6923088" y="6035675"/>
          <p14:tracePt t="23777" x="6913563" y="6035675"/>
          <p14:tracePt t="23808" x="6913563" y="6045200"/>
          <p14:tracePt t="23815" x="6904038" y="6045200"/>
          <p14:tracePt t="23823" x="6894513" y="6054725"/>
          <p14:tracePt t="23830" x="6886575" y="6054725"/>
          <p14:tracePt t="23838" x="6877050" y="6064250"/>
          <p14:tracePt t="23845" x="6867525" y="6064250"/>
          <p14:tracePt t="23859" x="6858000" y="6072188"/>
          <p14:tracePt t="23867" x="6850063" y="6072188"/>
          <p14:tracePt t="23875" x="6831013" y="6081713"/>
          <p14:tracePt t="23882" x="6821488" y="6091238"/>
          <p14:tracePt t="23889" x="6794500" y="6100763"/>
          <p14:tracePt t="23896" x="6767513" y="6108700"/>
          <p14:tracePt t="23905" x="6748463" y="6108700"/>
          <p14:tracePt t="23912" x="6731000" y="6108700"/>
          <p14:tracePt t="23919" x="6711950" y="6108700"/>
          <p14:tracePt t="23927" x="6694488" y="6108700"/>
          <p14:tracePt t="23934" x="6684963" y="6108700"/>
          <p14:tracePt t="23957" x="6694488" y="6100763"/>
          <p14:tracePt t="23964" x="6704013" y="6100763"/>
          <p14:tracePt t="23973" x="6711950" y="6100763"/>
          <p14:tracePt t="23990" x="6721475" y="6091238"/>
          <p14:tracePt t="23994" x="6731000" y="6091238"/>
          <p14:tracePt t="24002" x="6740525" y="6091238"/>
          <p14:tracePt t="24009" x="6748463" y="6091238"/>
          <p14:tracePt t="24017" x="6757988" y="6091238"/>
          <p14:tracePt t="24025" x="6757988" y="6100763"/>
          <p14:tracePt t="24034" x="6767513" y="6100763"/>
          <p14:tracePt t="24043" x="6767513" y="6108700"/>
          <p14:tracePt t="24049" x="6777038" y="6118225"/>
          <p14:tracePt t="24062" x="6784975" y="6127750"/>
          <p14:tracePt t="24077" x="6794500" y="6127750"/>
          <p14:tracePt t="24084" x="6794500" y="6137275"/>
          <p14:tracePt t="24182" x="6804025" y="6137275"/>
          <p14:tracePt t="24197" x="6804025" y="6127750"/>
          <p14:tracePt t="24235" x="6804025" y="6118225"/>
          <p14:tracePt t="24242" x="6813550" y="6118225"/>
          <p14:tracePt t="24257" x="6813550" y="6108700"/>
          <p14:tracePt t="24332" x="6821488" y="6108700"/>
          <p14:tracePt t="24355" x="6831013" y="6108700"/>
          <p14:tracePt t="24377" x="6840538" y="6108700"/>
          <p14:tracePt t="24392" x="6850063" y="6108700"/>
          <p14:tracePt t="24407" x="6858000" y="6108700"/>
          <p14:tracePt t="24437" x="6867525" y="6108700"/>
          <p14:tracePt t="24452" x="6877050" y="6108700"/>
          <p14:tracePt t="24475" x="6886575" y="6108700"/>
          <p14:tracePt t="24490" x="6894513" y="6108700"/>
          <p14:tracePt t="24497" x="6894513" y="6118225"/>
          <p14:tracePt t="24505" x="6904038" y="6118225"/>
          <p14:tracePt t="24519" x="6913563" y="6118225"/>
          <p14:tracePt t="24527" x="6913563" y="6127750"/>
          <p14:tracePt t="24534" x="6923088" y="6127750"/>
          <p14:tracePt t="24542" x="6923088" y="6137275"/>
          <p14:tracePt t="24558" x="6923088" y="6145213"/>
          <p14:tracePt t="24564" x="6931025" y="6154738"/>
          <p14:tracePt t="24594" x="6931025" y="6164263"/>
          <p14:tracePt t="24760" x="6923088" y="6154738"/>
          <p14:tracePt t="24782" x="6904038" y="6154738"/>
          <p14:tracePt t="24796" x="6894513" y="6154738"/>
          <p14:tracePt t="24811" x="6894513" y="6145213"/>
          <p14:tracePt t="24819" x="6886575" y="6145213"/>
          <p14:tracePt t="24826" x="6877050" y="6145213"/>
          <p14:tracePt t="24834" x="6867525" y="6145213"/>
          <p14:tracePt t="24841" x="6850063" y="6137275"/>
          <p14:tracePt t="24849" x="6840538" y="6137275"/>
          <p14:tracePt t="24857" x="6831013" y="6137275"/>
          <p14:tracePt t="24864" x="6831013" y="6127750"/>
          <p14:tracePt t="24872" x="6831013" y="6118225"/>
          <p14:tracePt t="24879" x="6821488" y="6118225"/>
          <p14:tracePt t="24887" x="6813550" y="6118225"/>
          <p14:tracePt t="24894" x="6804025" y="6118225"/>
          <p14:tracePt t="24902" x="6804025" y="6108700"/>
          <p14:tracePt t="24909" x="6794500" y="6100763"/>
          <p14:tracePt t="24916" x="6784975" y="6091238"/>
          <p14:tracePt t="24924" x="6784975" y="6081713"/>
          <p14:tracePt t="24932" x="6777038" y="6072188"/>
          <p14:tracePt t="24939" x="6777038" y="6064250"/>
          <p14:tracePt t="24946" x="6767513" y="6054725"/>
          <p14:tracePt t="24955" x="6757988" y="6035675"/>
          <p14:tracePt t="24962" x="6757988" y="6018213"/>
          <p14:tracePt t="24969" x="6748463" y="5999163"/>
          <p14:tracePt t="24977" x="6748463" y="5981700"/>
          <p14:tracePt t="24989" x="6740525" y="5962650"/>
          <p14:tracePt t="24991" x="6740525" y="5945188"/>
          <p14:tracePt t="24999" x="6740525" y="5926138"/>
          <p14:tracePt t="25007" x="6740525" y="5908675"/>
          <p14:tracePt t="25014" x="6740525" y="5899150"/>
          <p14:tracePt t="25022" x="6748463" y="5881688"/>
          <p14:tracePt t="25029" x="6757988" y="5872163"/>
          <p14:tracePt t="25037" x="6777038" y="5862638"/>
          <p14:tracePt t="25044" x="6794500" y="5853113"/>
          <p14:tracePt t="25051" x="6813550" y="5843588"/>
          <p14:tracePt t="25059" x="6850063" y="5835650"/>
          <p14:tracePt t="25066" x="6886575" y="5835650"/>
          <p14:tracePt t="25074" x="6904038" y="5835650"/>
          <p14:tracePt t="25082" x="6931025" y="5835650"/>
          <p14:tracePt t="25090" x="6977063" y="5835650"/>
          <p14:tracePt t="25097" x="7032625" y="5835650"/>
          <p14:tracePt t="25105" x="7050088" y="5835650"/>
          <p14:tracePt t="25111" x="7086600" y="5843588"/>
          <p14:tracePt t="25119" x="7105650" y="5853113"/>
          <p14:tracePt t="25127" x="7142163" y="5872163"/>
          <p14:tracePt t="25134" x="7159625" y="5881688"/>
          <p14:tracePt t="25141" x="7205663" y="5908675"/>
          <p14:tracePt t="25149" x="7215188" y="5918200"/>
          <p14:tracePt t="25157" x="7223125" y="5935663"/>
          <p14:tracePt t="25164" x="7251700" y="5954713"/>
          <p14:tracePt t="25172" x="7251700" y="5962650"/>
          <p14:tracePt t="25179" x="7259638" y="5991225"/>
          <p14:tracePt t="25187" x="7259638" y="6008688"/>
          <p14:tracePt t="25194" x="7259638" y="6027738"/>
          <p14:tracePt t="25204" x="7259638" y="6035675"/>
          <p14:tracePt t="25212" x="7251700" y="6054725"/>
          <p14:tracePt t="25219" x="7242175" y="6054725"/>
          <p14:tracePt t="25227" x="7215188" y="6081713"/>
          <p14:tracePt t="25233" x="7196138" y="6108700"/>
          <p14:tracePt t="25241" x="7159625" y="6127750"/>
          <p14:tracePt t="25247" x="7150100" y="6137275"/>
          <p14:tracePt t="25256" x="7123113" y="6154738"/>
          <p14:tracePt t="25263" x="7105650" y="6164263"/>
          <p14:tracePt t="25270" x="7096125" y="6164263"/>
          <p14:tracePt t="25277" x="7069138" y="6173788"/>
          <p14:tracePt t="25285" x="7059613" y="6173788"/>
          <p14:tracePt t="25292" x="7050088" y="6173788"/>
          <p14:tracePt t="25300" x="7040563" y="6173788"/>
          <p14:tracePt t="25308" x="7032625" y="6173788"/>
          <p14:tracePt t="25367" x="7040563" y="6173788"/>
          <p14:tracePt t="25375" x="7040563" y="6164263"/>
          <p14:tracePt t="25382" x="7050088" y="6164263"/>
          <p14:tracePt t="25397" x="7059613" y="6154738"/>
          <p14:tracePt t="25412" x="7077075" y="6154738"/>
          <p14:tracePt t="25420" x="7086600" y="6145213"/>
          <p14:tracePt t="25427" x="7113588" y="6145213"/>
          <p14:tracePt t="25435" x="7123113" y="6145213"/>
          <p14:tracePt t="25442" x="7132638" y="6145213"/>
          <p14:tracePt t="25638" x="7123113" y="6145213"/>
          <p14:tracePt t="25667" x="7113588" y="6145213"/>
          <p14:tracePt t="25682" x="7105650" y="6154738"/>
          <p14:tracePt t="25711" x="7096125" y="6154738"/>
          <p14:tracePt t="25749" x="7086600" y="6154738"/>
          <p14:tracePt t="25872" x="7077075" y="6154738"/>
          <p14:tracePt t="25901" x="7069138" y="6154738"/>
          <p14:tracePt t="25924" x="7059613" y="6154738"/>
          <p14:tracePt t="25983" x="7059613" y="6145213"/>
          <p14:tracePt t="26012" x="7059613" y="6137275"/>
          <p14:tracePt t="26095" x="7050088" y="6137275"/>
          <p14:tracePt t="26214" x="7050088" y="6127750"/>
          <p14:tracePt t="26252" x="7050088" y="6118225"/>
          <p14:tracePt t="26282" x="7040563" y="6118225"/>
          <p14:tracePt t="26290" x="7032625" y="6118225"/>
          <p14:tracePt t="26312" x="7032625" y="6108700"/>
          <p14:tracePt t="26320" x="7023100" y="6108700"/>
          <p14:tracePt t="26327" x="7013575" y="6108700"/>
          <p14:tracePt t="26357" x="7004050" y="6108700"/>
          <p14:tracePt t="26372" x="7004050" y="6100763"/>
          <p14:tracePt t="26424" x="7004050" y="6091238"/>
          <p14:tracePt t="26461" x="7004050" y="6081713"/>
          <p14:tracePt t="26649" x="6996113" y="6081713"/>
          <p14:tracePt t="26664" x="6986588" y="6081713"/>
          <p14:tracePt t="26673" x="6977063" y="6081713"/>
          <p14:tracePt t="26688" x="6967538" y="6081713"/>
          <p14:tracePt t="26694" x="6959600" y="6081713"/>
          <p14:tracePt t="26702" x="6950075" y="6081713"/>
          <p14:tracePt t="26710" x="6940550" y="6081713"/>
          <p14:tracePt t="26717" x="6931025" y="6081713"/>
          <p14:tracePt t="26724" x="6923088" y="6081713"/>
          <p14:tracePt t="26740" x="6913563" y="6081713"/>
          <p14:tracePt t="26747" x="6904038" y="6081713"/>
          <p14:tracePt t="26754" x="6894513" y="6081713"/>
          <p14:tracePt t="26761" x="6886575" y="6081713"/>
          <p14:tracePt t="26769" x="6877050" y="6081713"/>
          <p14:tracePt t="26814" x="6877050" y="6072188"/>
          <p14:tracePt t="26920" x="6877050" y="6064250"/>
          <p14:tracePt t="26934" x="6877050" y="6054725"/>
          <p14:tracePt t="26949" x="6877050" y="6045200"/>
          <p14:tracePt t="26957" x="6886575" y="6045200"/>
          <p14:tracePt t="26966" x="6894513" y="6045200"/>
          <p14:tracePt t="26975" x="6904038" y="6045200"/>
          <p14:tracePt t="26981" x="6913563" y="6045200"/>
          <p14:tracePt t="26996" x="6923088" y="6045200"/>
          <p14:tracePt t="27002" x="6931025" y="6045200"/>
          <p14:tracePt t="27009" x="6940550" y="6045200"/>
          <p14:tracePt t="27017" x="6959600" y="6045200"/>
          <p14:tracePt t="27024" x="6967538" y="6045200"/>
          <p14:tracePt t="27032" x="6996113" y="6045200"/>
          <p14:tracePt t="27040" x="7013575" y="6045200"/>
          <p14:tracePt t="27047" x="7050088" y="6045200"/>
          <p14:tracePt t="27055" x="7077075" y="6045200"/>
          <p14:tracePt t="27062" x="7096125" y="6045200"/>
          <p14:tracePt t="27071" x="7142163" y="6045200"/>
          <p14:tracePt t="27077" x="7159625" y="6045200"/>
          <p14:tracePt t="27084" x="7215188" y="6045200"/>
          <p14:tracePt t="27092" x="7242175" y="6045200"/>
          <p14:tracePt t="27099" x="7278688" y="6045200"/>
          <p14:tracePt t="27108" x="7324725" y="6064250"/>
          <p14:tracePt t="27114" x="7361238" y="6064250"/>
          <p14:tracePt t="27122" x="7415213" y="6064250"/>
          <p14:tracePt t="27129" x="7451725" y="6064250"/>
          <p14:tracePt t="27137" x="7488238" y="6064250"/>
          <p14:tracePt t="27144" x="7534275" y="6064250"/>
          <p14:tracePt t="27152" x="7553325" y="6064250"/>
          <p14:tracePt t="27159" x="7607300" y="6064250"/>
          <p14:tracePt t="27167" x="7616825" y="6064250"/>
          <p14:tracePt t="27174" x="7662863" y="6064250"/>
          <p14:tracePt t="27182" x="7689850" y="6064250"/>
          <p14:tracePt t="27190" x="7707313" y="6064250"/>
          <p14:tracePt t="27197" x="7726363" y="6064250"/>
          <p14:tracePt t="27204" x="7735888" y="6064250"/>
          <p14:tracePt t="27212" x="7743825" y="6064250"/>
          <p14:tracePt t="27220" x="7753350" y="6064250"/>
          <p14:tracePt t="27257" x="7762875" y="6054725"/>
          <p14:tracePt t="27264" x="7772400" y="6054725"/>
          <p14:tracePt t="27272" x="7780338" y="6054725"/>
          <p14:tracePt t="27279" x="7799388" y="6045200"/>
          <p14:tracePt t="27287" x="7826375" y="6035675"/>
          <p14:tracePt t="27294" x="7835900" y="6027738"/>
          <p14:tracePt t="27302" x="7862888" y="6027738"/>
          <p14:tracePt t="27309" x="7899400" y="6018213"/>
          <p14:tracePt t="27317" x="7935913" y="6018213"/>
          <p14:tracePt t="27324" x="7972425" y="6018213"/>
          <p14:tracePt t="27331" x="8027988" y="6018213"/>
          <p14:tracePt t="27340" x="8072438" y="6018213"/>
          <p14:tracePt t="27347" x="8128000" y="6018213"/>
          <p14:tracePt t="27354" x="8164513" y="6018213"/>
          <p14:tracePt t="27362" x="8210550" y="6018213"/>
          <p14:tracePt t="27371" x="8247063" y="6018213"/>
          <p14:tracePt t="27377" x="8293100" y="6018213"/>
          <p14:tracePt t="27384" x="8320088" y="6018213"/>
          <p14:tracePt t="27391" x="8356600" y="6027738"/>
          <p14:tracePt t="27399" x="8393113" y="6035675"/>
          <p14:tracePt t="27407" x="8429625" y="6035675"/>
          <p14:tracePt t="27414" x="8447088" y="6045200"/>
          <p14:tracePt t="27422" x="8466138" y="6045200"/>
          <p14:tracePt t="27429" x="8483600" y="6054725"/>
          <p14:tracePt t="27437" x="8493125" y="6054725"/>
          <p14:tracePt t="27444" x="8502650" y="6054725"/>
          <p14:tracePt t="27534" x="8512175" y="6054725"/>
          <p14:tracePt t="27542" x="8520113" y="6054725"/>
          <p14:tracePt t="27549" x="8529638" y="6054725"/>
          <p14:tracePt t="27564" x="8548688" y="6054725"/>
          <p14:tracePt t="27573" x="8556625" y="6054725"/>
          <p14:tracePt t="27579" x="8593138" y="6064250"/>
          <p14:tracePt t="27587" x="8612188" y="6064250"/>
          <p14:tracePt t="27594" x="8658225" y="6072188"/>
          <p14:tracePt t="27602" x="8712200" y="6091238"/>
          <p14:tracePt t="27609" x="8758238" y="6091238"/>
          <p14:tracePt t="27616" x="8821738" y="6100763"/>
          <p14:tracePt t="27624" x="8885238" y="6108700"/>
          <p14:tracePt t="27631" x="8921750" y="6118225"/>
          <p14:tracePt t="27640" x="9004300" y="6137275"/>
          <p14:tracePt t="27647" x="9050338" y="6145213"/>
          <p14:tracePt t="27654" x="9086850" y="6145213"/>
          <p14:tracePt t="27662" x="9132888" y="6154738"/>
          <p14:tracePt t="27671" x="9169400" y="6164263"/>
          <p14:tracePt t="27677" x="9186863" y="6164263"/>
          <p14:tracePt t="27684" x="9205913" y="6164263"/>
          <p14:tracePt t="27692" x="9215438" y="6164263"/>
          <p14:tracePt t="27714" x="9205913" y="6164263"/>
          <p14:tracePt t="27722" x="9196388" y="6164263"/>
          <p14:tracePt t="27737" x="9186863" y="6164263"/>
          <p14:tracePt t="27744" x="9178925" y="6164263"/>
          <p14:tracePt t="27759" x="9169400" y="6164263"/>
          <p14:tracePt t="27767" x="9159875" y="6164263"/>
          <p14:tracePt t="27774" x="9150350" y="6154738"/>
          <p14:tracePt t="27782" x="9142413" y="6145213"/>
          <p14:tracePt t="27789" x="9142413" y="6137275"/>
          <p14:tracePt t="27797" x="9142413" y="6127750"/>
          <p14:tracePt t="27805" x="9142413" y="6118225"/>
          <p14:tracePt t="27820" x="9150350" y="6118225"/>
          <p14:tracePt t="27826" x="9159875" y="6118225"/>
          <p14:tracePt t="27834" x="9178925" y="6108700"/>
          <p14:tracePt t="27842" x="9205913" y="6081713"/>
          <p14:tracePt t="27849" x="9223375" y="6072188"/>
          <p14:tracePt t="27857" x="9269413" y="6064250"/>
          <p14:tracePt t="27864" x="9296400" y="6054725"/>
          <p14:tracePt t="27873" x="9342438" y="6045200"/>
          <p14:tracePt t="27879" x="9398000" y="6035675"/>
          <p14:tracePt t="27887" x="9442450" y="6035675"/>
          <p14:tracePt t="27894" x="9471025" y="6035675"/>
          <p14:tracePt t="27902" x="9507538" y="6035675"/>
          <p14:tracePt t="27909" x="9551988" y="6035675"/>
          <p14:tracePt t="27917" x="9571038" y="6035675"/>
          <p14:tracePt t="27924" x="9607550" y="6035675"/>
          <p14:tracePt t="27931" x="9625013" y="6035675"/>
          <p14:tracePt t="27939" x="9644063" y="6035675"/>
          <p14:tracePt t="27947" x="9653588" y="6045200"/>
          <p14:tracePt t="27955" x="9671050" y="6045200"/>
          <p14:tracePt t="27962" x="9680575" y="6045200"/>
          <p14:tracePt t="27971" x="9690100" y="6045200"/>
          <p14:tracePt t="28172" x="9671050" y="6054725"/>
          <p14:tracePt t="28179" x="9661525" y="6054725"/>
          <p14:tracePt t="28187" x="9625013" y="6054725"/>
          <p14:tracePt t="28196" x="9544050" y="6072188"/>
          <p14:tracePt t="28207" x="9434513" y="6081713"/>
          <p14:tracePt t="28210" x="9332913" y="6100763"/>
          <p14:tracePt t="28217" x="9132888" y="6127750"/>
          <p14:tracePt t="28224" x="8977313" y="6154738"/>
          <p14:tracePt t="28232" x="8748713" y="6191250"/>
          <p14:tracePt t="28240" x="8585200" y="6218238"/>
          <p14:tracePt t="28249" x="8293100" y="6291263"/>
          <p14:tracePt t="28257" x="7999413" y="6356350"/>
          <p14:tracePt t="28264" x="7753350" y="6392863"/>
          <p14:tracePt t="28273" x="7434263" y="6446838"/>
          <p14:tracePt t="28278" x="7150100" y="6483350"/>
          <p14:tracePt t="28286" x="6794500" y="6529388"/>
          <p14:tracePt t="28292" x="6557963" y="6546850"/>
          <p14:tracePt t="28300" x="6300788" y="6546850"/>
          <p14:tracePt t="28307" x="6073775" y="6546850"/>
          <p14:tracePt t="28315" x="5872163" y="6546850"/>
          <p14:tracePt t="28322" x="5670550" y="6546850"/>
          <p14:tracePt t="28338" x="5561013" y="6546850"/>
          <p14:tracePt t="28344" x="5397500" y="6546850"/>
          <p14:tracePt t="28353" x="5013325" y="6538913"/>
          <p14:tracePt t="28359" x="4867275" y="6538913"/>
          <p14:tracePt t="28367" x="4757738" y="6538913"/>
          <p14:tracePt t="28374" x="4648200" y="6538913"/>
          <p14:tracePt t="28382" x="4521200" y="6538913"/>
          <p14:tracePt t="28390" x="4411663" y="6538913"/>
          <p14:tracePt t="28397" x="4265613" y="6538913"/>
          <p14:tracePt t="28405" x="4164013" y="6538913"/>
          <p14:tracePt t="28412" x="4037013" y="6556375"/>
          <p14:tracePt t="28421" x="3963988" y="6575425"/>
          <p14:tracePt t="28427" x="3825875" y="6611938"/>
          <p14:tracePt t="28434" x="3752850" y="6638925"/>
          <p14:tracePt t="28441" x="3671888" y="6656388"/>
          <p14:tracePt t="28449" x="3589338" y="6684963"/>
          <p14:tracePt t="28457" x="3552825" y="6692900"/>
          <p14:tracePt t="28464" x="3470275" y="6738938"/>
          <p14:tracePt t="28473" x="3424238" y="6748463"/>
          <p14:tracePt t="28481" x="3360738" y="6775450"/>
          <p14:tracePt t="28490" x="3270250" y="6802438"/>
          <p14:tracePt t="28497" x="3224213" y="6811963"/>
          <p14:tracePt t="28504" x="3141663" y="6848475"/>
          <p14:tracePt t="28962" x="4849813" y="6592888"/>
          <p14:tracePt t="28968" x="5287963" y="6502400"/>
          <p14:tracePt t="28974" x="5643563" y="6437313"/>
          <p14:tracePt t="28982" x="6037263" y="6400800"/>
          <p14:tracePt t="28990" x="6346825" y="6356350"/>
          <p14:tracePt t="28997" x="6667500" y="6319838"/>
          <p14:tracePt t="29006" x="6913563" y="6283325"/>
          <p14:tracePt t="29012" x="7077075" y="6264275"/>
          <p14:tracePt t="29020" x="7242175" y="6254750"/>
          <p14:tracePt t="29027" x="7351713" y="6237288"/>
          <p14:tracePt t="29034" x="7480300" y="6227763"/>
          <p14:tracePt t="29042" x="7580313" y="6210300"/>
          <p14:tracePt t="29057" x="7634288" y="6200775"/>
          <p14:tracePt t="29064" x="7680325" y="6173788"/>
          <p14:tracePt t="29074" x="7780338" y="6137275"/>
          <p14:tracePt t="29081" x="7789863" y="6127750"/>
          <p14:tracePt t="29090" x="7789863" y="6118225"/>
          <p14:tracePt t="29105" x="7772400" y="6108700"/>
          <p14:tracePt t="29110" x="7762875" y="6108700"/>
          <p14:tracePt t="29117" x="7735888" y="6108700"/>
          <p14:tracePt t="29125" x="7726363" y="6108700"/>
          <p14:tracePt t="29132" x="7716838" y="6108700"/>
          <p14:tracePt t="29140" x="7699375" y="6108700"/>
          <p14:tracePt t="29148" x="7680325" y="6100763"/>
          <p14:tracePt t="29155" x="7662863" y="6100763"/>
          <p14:tracePt t="29162" x="7643813" y="6100763"/>
          <p14:tracePt t="29171" x="7634288" y="6100763"/>
          <p14:tracePt t="29177" x="7607300" y="6091238"/>
          <p14:tracePt t="29185" x="7597775" y="6091238"/>
          <p14:tracePt t="29192" x="7589838" y="6091238"/>
          <p14:tracePt t="29200" x="7580313" y="6091238"/>
          <p14:tracePt t="29207" x="7570788" y="6081713"/>
          <p14:tracePt t="29238" x="7561263" y="6081713"/>
          <p14:tracePt t="29245" x="7561263" y="6072188"/>
          <p14:tracePt t="29260" x="7561263" y="6064250"/>
          <p14:tracePt t="29267" x="7553325" y="6054725"/>
          <p14:tracePt t="29275" x="7543800" y="6035675"/>
          <p14:tracePt t="29282" x="7524750" y="6035675"/>
          <p14:tracePt t="29289" x="7516813" y="6027738"/>
          <p14:tracePt t="29297" x="7497763" y="6027738"/>
          <p14:tracePt t="29305" x="7497763" y="6018213"/>
          <p14:tracePt t="29312" x="7480300" y="6018213"/>
          <p14:tracePt t="29322" x="7470775" y="6018213"/>
          <p14:tracePt t="29327" x="7461250" y="6018213"/>
          <p14:tracePt t="29335" x="7451725" y="6018213"/>
          <p14:tracePt t="29356" x="7443788" y="6008688"/>
          <p14:tracePt t="29379" x="7434263" y="6008688"/>
          <p14:tracePt t="29387" x="7424738" y="6008688"/>
          <p14:tracePt t="29394" x="7415213" y="6008688"/>
          <p14:tracePt t="29402" x="7407275" y="6008688"/>
          <p14:tracePt t="29409" x="7388225" y="6008688"/>
          <p14:tracePt t="29416" x="7378700" y="6008688"/>
          <p14:tracePt t="29424" x="7361238" y="6008688"/>
          <p14:tracePt t="29432" x="7324725" y="6018213"/>
          <p14:tracePt t="29439" x="7305675" y="6027738"/>
          <p14:tracePt t="29447" x="7269163" y="6035675"/>
          <p14:tracePt t="29455" x="7232650" y="6045200"/>
          <p14:tracePt t="29461" x="7178675" y="6064250"/>
          <p14:tracePt t="29470" x="7132638" y="6091238"/>
          <p14:tracePt t="29477" x="7069138" y="6118225"/>
          <p14:tracePt t="29485" x="7004050" y="6137275"/>
          <p14:tracePt t="29492" x="6931025" y="6164263"/>
          <p14:tracePt t="29499" x="6850063" y="6181725"/>
          <p14:tracePt t="29507" x="6740525" y="6210300"/>
          <p14:tracePt t="29519" x="6657975" y="6237288"/>
          <p14:tracePt t="29525" x="6548438" y="6264275"/>
          <p14:tracePt t="29533" x="6429375" y="6291263"/>
          <p14:tracePt t="29538" x="6264275" y="6337300"/>
          <p14:tracePt t="29544" x="6118225" y="6383338"/>
          <p14:tracePt t="29552" x="5881688" y="6429375"/>
          <p14:tracePt t="29559" x="5716588" y="6465888"/>
          <p14:tracePt t="29567" x="5507038" y="6510338"/>
          <p14:tracePt t="29575" x="5260975" y="6546850"/>
          <p14:tracePt t="29582" x="5078413" y="6575425"/>
          <p14:tracePt t="29589" x="4867275" y="6611938"/>
          <p14:tracePt t="29597" x="4703763" y="6619875"/>
          <p14:tracePt t="29605" x="4502150" y="6638925"/>
          <p14:tracePt t="29612" x="4356100" y="6656388"/>
          <p14:tracePt t="29620" x="4156075" y="6665913"/>
          <p14:tracePt t="29627" x="3971925" y="6702425"/>
          <p14:tracePt t="29635" x="3825875" y="6729413"/>
          <p14:tracePt t="29642" x="3616325" y="6757988"/>
          <p14:tracePt t="29649" x="3470275" y="6775450"/>
          <p14:tracePt t="29657" x="3324225" y="6802438"/>
          <p14:tracePt t="29664" x="3187700" y="6848475"/>
          <p14:tracePt t="30167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7B175B7-116F-4A25-8B14-A8CBFD227D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17" t="3725" r="5858" b="35422"/>
          <a:stretch/>
        </p:blipFill>
        <p:spPr>
          <a:xfrm>
            <a:off x="3580232" y="1852376"/>
            <a:ext cx="4838559" cy="2427313"/>
          </a:xfrm>
          <a:prstGeom prst="rect">
            <a:avLst/>
          </a:prstGeom>
        </p:spPr>
      </p:pic>
      <p:sp>
        <p:nvSpPr>
          <p:cNvPr id="166" name="Oval 165">
            <a:extLst>
              <a:ext uri="{FF2B5EF4-FFF2-40B4-BE49-F238E27FC236}">
                <a16:creationId xmlns:a16="http://schemas.microsoft.com/office/drawing/2014/main" id="{64A5D01F-F9C7-41D8-97B8-9EB882832367}"/>
              </a:ext>
            </a:extLst>
          </p:cNvPr>
          <p:cNvSpPr/>
          <p:nvPr/>
        </p:nvSpPr>
        <p:spPr>
          <a:xfrm>
            <a:off x="5676999" y="2373015"/>
            <a:ext cx="648977" cy="64897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DB7F98-79C3-491F-9949-1E2D759E91D8}"/>
              </a:ext>
            </a:extLst>
          </p:cNvPr>
          <p:cNvSpPr txBox="1"/>
          <p:nvPr/>
        </p:nvSpPr>
        <p:spPr>
          <a:xfrm>
            <a:off x="141681" y="-885528"/>
            <a:ext cx="8200022" cy="1870919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200" b="1"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en-US" sz="3600" dirty="0"/>
              <a:t>GPR Preliminary and Challenges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8482DC3-FFA3-44CA-8E40-50154B2CDE9C}"/>
              </a:ext>
            </a:extLst>
          </p:cNvPr>
          <p:cNvGrpSpPr/>
          <p:nvPr/>
        </p:nvGrpSpPr>
        <p:grpSpPr>
          <a:xfrm>
            <a:off x="2595861" y="1778942"/>
            <a:ext cx="602667" cy="2681613"/>
            <a:chOff x="2595861" y="1778942"/>
            <a:chExt cx="602667" cy="2681613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FF43637F-77EB-4275-95A5-DD70E9AFF048}"/>
                </a:ext>
              </a:extLst>
            </p:cNvPr>
            <p:cNvCxnSpPr>
              <a:cxnSpLocks/>
            </p:cNvCxnSpPr>
            <p:nvPr/>
          </p:nvCxnSpPr>
          <p:spPr>
            <a:xfrm>
              <a:off x="3198528" y="1778942"/>
              <a:ext cx="0" cy="268161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20036104-CB32-4597-A45D-17A7EB84B12C}"/>
                    </a:ext>
                  </a:extLst>
                </p:cNvPr>
                <p:cNvSpPr txBox="1"/>
                <p:nvPr/>
              </p:nvSpPr>
              <p:spPr>
                <a:xfrm>
                  <a:off x="2595861" y="3669457"/>
                  <a:ext cx="53085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𝑡𝑖𝑚𝑒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20036104-CB32-4597-A45D-17A7EB84B1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95861" y="3669457"/>
                  <a:ext cx="530851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10345" r="-10345" b="-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339FA2-150E-4922-A89E-33BEEF70C955}"/>
              </a:ext>
            </a:extLst>
          </p:cNvPr>
          <p:cNvGrpSpPr/>
          <p:nvPr/>
        </p:nvGrpSpPr>
        <p:grpSpPr>
          <a:xfrm>
            <a:off x="2896214" y="1468326"/>
            <a:ext cx="6195795" cy="388267"/>
            <a:chOff x="2896214" y="1468326"/>
            <a:chExt cx="6195795" cy="388267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C36D2B2-83F4-4C62-A805-FC43B3716E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2991" y="1784999"/>
              <a:ext cx="5553075" cy="186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9AD30030-4CB1-4084-BA42-BDADA8B5AAE9}"/>
                    </a:ext>
                  </a:extLst>
                </p:cNvPr>
                <p:cNvSpPr txBox="1"/>
                <p:nvPr/>
              </p:nvSpPr>
              <p:spPr>
                <a:xfrm>
                  <a:off x="2896214" y="1468326"/>
                  <a:ext cx="351458" cy="33413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p/>
                        </m:sSup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9AD30030-4CB1-4084-BA42-BDADA8B5AA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96214" y="1468326"/>
                  <a:ext cx="351458" cy="334130"/>
                </a:xfrm>
                <a:prstGeom prst="rect">
                  <a:avLst/>
                </a:prstGeom>
                <a:blipFill>
                  <a:blip r:embed="rId8"/>
                  <a:stretch>
                    <a:fillRect l="-24138" b="-54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E038F59C-F4A0-4791-A283-11C0F92ED884}"/>
                    </a:ext>
                  </a:extLst>
                </p:cNvPr>
                <p:cNvSpPr txBox="1"/>
                <p:nvPr/>
              </p:nvSpPr>
              <p:spPr>
                <a:xfrm>
                  <a:off x="8850276" y="1487261"/>
                  <a:ext cx="24173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E038F59C-F4A0-4791-A283-11C0F92ED8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50276" y="1487261"/>
                  <a:ext cx="241733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17949" r="-1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E0C55EC-94FF-4397-ACFA-E026A8215D61}"/>
              </a:ext>
            </a:extLst>
          </p:cNvPr>
          <p:cNvGrpSpPr/>
          <p:nvPr/>
        </p:nvGrpSpPr>
        <p:grpSpPr>
          <a:xfrm>
            <a:off x="5830880" y="1790713"/>
            <a:ext cx="337640" cy="2617017"/>
            <a:chOff x="5830880" y="1790713"/>
            <a:chExt cx="337640" cy="2617017"/>
          </a:xfrm>
        </p:grpSpPr>
        <p:pic>
          <p:nvPicPr>
            <p:cNvPr id="128" name="Picture 127" descr="A close up of a logo&#10;&#10;Description automatically generated">
              <a:extLst>
                <a:ext uri="{FF2B5EF4-FFF2-40B4-BE49-F238E27FC236}">
                  <a16:creationId xmlns:a16="http://schemas.microsoft.com/office/drawing/2014/main" id="{532E203A-AD81-4609-B488-2A4448098B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732" b="38711"/>
            <a:stretch/>
          </p:blipFill>
          <p:spPr>
            <a:xfrm>
              <a:off x="5830880" y="1924693"/>
              <a:ext cx="320712" cy="164978"/>
            </a:xfrm>
            <a:prstGeom prst="rect">
              <a:avLst/>
            </a:prstGeom>
          </p:spPr>
        </p:pic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CF02BCA-096E-4147-99BA-B4FD393C4F68}"/>
                </a:ext>
              </a:extLst>
            </p:cNvPr>
            <p:cNvCxnSpPr>
              <a:cxnSpLocks/>
            </p:cNvCxnSpPr>
            <p:nvPr/>
          </p:nvCxnSpPr>
          <p:spPr>
            <a:xfrm>
              <a:off x="5974181" y="1790713"/>
              <a:ext cx="0" cy="13264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0" name="Picture 129" descr="A close up of a logo&#10;&#10;Description automatically generated">
              <a:extLst>
                <a:ext uri="{FF2B5EF4-FFF2-40B4-BE49-F238E27FC236}">
                  <a16:creationId xmlns:a16="http://schemas.microsoft.com/office/drawing/2014/main" id="{533D646D-608B-41D5-9EDC-1D38ECAA87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732" b="38711"/>
            <a:stretch/>
          </p:blipFill>
          <p:spPr>
            <a:xfrm>
              <a:off x="5847808" y="2249012"/>
              <a:ext cx="320712" cy="164978"/>
            </a:xfrm>
            <a:prstGeom prst="rect">
              <a:avLst/>
            </a:prstGeom>
          </p:spPr>
        </p:pic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7830BA4-679E-4041-BFF0-F3A6EC3655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96269" y="2091049"/>
              <a:ext cx="128" cy="1579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48D03676-CB2C-448C-859B-BBE443DE2DE6}"/>
                </a:ext>
              </a:extLst>
            </p:cNvPr>
            <p:cNvCxnSpPr>
              <a:cxnSpLocks/>
            </p:cNvCxnSpPr>
            <p:nvPr/>
          </p:nvCxnSpPr>
          <p:spPr>
            <a:xfrm>
              <a:off x="6013279" y="2413990"/>
              <a:ext cx="0" cy="199374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BE88D21C-6738-4D38-8A3A-E9E87494DBDE}"/>
              </a:ext>
            </a:extLst>
          </p:cNvPr>
          <p:cNvGrpSpPr/>
          <p:nvPr/>
        </p:nvGrpSpPr>
        <p:grpSpPr>
          <a:xfrm>
            <a:off x="5114115" y="1805614"/>
            <a:ext cx="337120" cy="2604003"/>
            <a:chOff x="5114115" y="1805614"/>
            <a:chExt cx="337120" cy="2604003"/>
          </a:xfrm>
        </p:grpSpPr>
        <p:pic>
          <p:nvPicPr>
            <p:cNvPr id="190" name="Picture 189" descr="A close up of a logo&#10;&#10;Description automatically generated">
              <a:extLst>
                <a:ext uri="{FF2B5EF4-FFF2-40B4-BE49-F238E27FC236}">
                  <a16:creationId xmlns:a16="http://schemas.microsoft.com/office/drawing/2014/main" id="{74FF619F-5DCC-4E0F-9796-7196C8170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732" b="38711"/>
            <a:stretch/>
          </p:blipFill>
          <p:spPr>
            <a:xfrm>
              <a:off x="5114115" y="1939594"/>
              <a:ext cx="320712" cy="164978"/>
            </a:xfrm>
            <a:prstGeom prst="rect">
              <a:avLst/>
            </a:prstGeom>
          </p:spPr>
        </p:pic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756D0E74-9FB6-486B-BA5C-E207D17CF3E5}"/>
                </a:ext>
              </a:extLst>
            </p:cNvPr>
            <p:cNvCxnSpPr>
              <a:cxnSpLocks/>
            </p:cNvCxnSpPr>
            <p:nvPr/>
          </p:nvCxnSpPr>
          <p:spPr>
            <a:xfrm>
              <a:off x="5257416" y="1805614"/>
              <a:ext cx="0" cy="13264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2" name="Picture 191" descr="A close up of a logo&#10;&#10;Description automatically generated">
              <a:extLst>
                <a:ext uri="{FF2B5EF4-FFF2-40B4-BE49-F238E27FC236}">
                  <a16:creationId xmlns:a16="http://schemas.microsoft.com/office/drawing/2014/main" id="{9FD79570-835D-439D-85CB-080E2904D9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732" b="38711"/>
            <a:stretch/>
          </p:blipFill>
          <p:spPr>
            <a:xfrm>
              <a:off x="5130523" y="2674559"/>
              <a:ext cx="320712" cy="164978"/>
            </a:xfrm>
            <a:prstGeom prst="rect">
              <a:avLst/>
            </a:prstGeom>
          </p:spPr>
        </p:pic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9A1A53A6-1049-48DE-B516-B10392DF4AD5}"/>
                </a:ext>
              </a:extLst>
            </p:cNvPr>
            <p:cNvCxnSpPr>
              <a:cxnSpLocks/>
            </p:cNvCxnSpPr>
            <p:nvPr/>
          </p:nvCxnSpPr>
          <p:spPr>
            <a:xfrm>
              <a:off x="5277051" y="2105905"/>
              <a:ext cx="0" cy="5702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6A525E57-8787-427B-BD98-78B2DE29678C}"/>
                </a:ext>
              </a:extLst>
            </p:cNvPr>
            <p:cNvCxnSpPr>
              <a:cxnSpLocks/>
            </p:cNvCxnSpPr>
            <p:nvPr/>
          </p:nvCxnSpPr>
          <p:spPr>
            <a:xfrm>
              <a:off x="5296502" y="2843061"/>
              <a:ext cx="0" cy="15665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4" name="Group 273">
            <a:extLst>
              <a:ext uri="{FF2B5EF4-FFF2-40B4-BE49-F238E27FC236}">
                <a16:creationId xmlns:a16="http://schemas.microsoft.com/office/drawing/2014/main" id="{3CF10616-A8AF-4D25-B6F5-D6F9E293F3C9}"/>
              </a:ext>
            </a:extLst>
          </p:cNvPr>
          <p:cNvGrpSpPr/>
          <p:nvPr/>
        </p:nvGrpSpPr>
        <p:grpSpPr>
          <a:xfrm>
            <a:off x="4452239" y="1787584"/>
            <a:ext cx="335902" cy="2622033"/>
            <a:chOff x="4452239" y="1787584"/>
            <a:chExt cx="335902" cy="2622033"/>
          </a:xfrm>
        </p:grpSpPr>
        <p:pic>
          <p:nvPicPr>
            <p:cNvPr id="196" name="Picture 195" descr="A close up of a logo&#10;&#10;Description automatically generated">
              <a:extLst>
                <a:ext uri="{FF2B5EF4-FFF2-40B4-BE49-F238E27FC236}">
                  <a16:creationId xmlns:a16="http://schemas.microsoft.com/office/drawing/2014/main" id="{35817A0C-7D1C-43EB-A851-16229A91ED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732" b="38711"/>
            <a:stretch/>
          </p:blipFill>
          <p:spPr>
            <a:xfrm>
              <a:off x="4452239" y="1921564"/>
              <a:ext cx="320712" cy="164978"/>
            </a:xfrm>
            <a:prstGeom prst="rect">
              <a:avLst/>
            </a:prstGeom>
          </p:spPr>
        </p:pic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F9E6EB01-C37F-4CC3-91F8-9B4D6D8E8BB8}"/>
                </a:ext>
              </a:extLst>
            </p:cNvPr>
            <p:cNvCxnSpPr>
              <a:cxnSpLocks/>
            </p:cNvCxnSpPr>
            <p:nvPr/>
          </p:nvCxnSpPr>
          <p:spPr>
            <a:xfrm>
              <a:off x="4595540" y="1787584"/>
              <a:ext cx="0" cy="13264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8" name="Picture 197" descr="A close up of a logo&#10;&#10;Description automatically generated">
              <a:extLst>
                <a:ext uri="{FF2B5EF4-FFF2-40B4-BE49-F238E27FC236}">
                  <a16:creationId xmlns:a16="http://schemas.microsoft.com/office/drawing/2014/main" id="{55F83230-BB2D-4669-8FE5-21728592A3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732" b="38711"/>
            <a:stretch/>
          </p:blipFill>
          <p:spPr>
            <a:xfrm>
              <a:off x="4467429" y="3023240"/>
              <a:ext cx="320712" cy="164978"/>
            </a:xfrm>
            <a:prstGeom prst="rect">
              <a:avLst/>
            </a:prstGeom>
          </p:spPr>
        </p:pic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71FA8FA3-AECB-4532-BF8A-EB32A7BAAF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15500" y="2085131"/>
              <a:ext cx="1" cy="94118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D9F4937D-5B83-4B5E-AEF8-C7CF45E24C1C}"/>
                </a:ext>
              </a:extLst>
            </p:cNvPr>
            <p:cNvCxnSpPr>
              <a:cxnSpLocks/>
            </p:cNvCxnSpPr>
            <p:nvPr/>
          </p:nvCxnSpPr>
          <p:spPr>
            <a:xfrm>
              <a:off x="4634965" y="3193643"/>
              <a:ext cx="0" cy="12159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72AB758C-21AB-4A25-BE12-EAA8A0979A37}"/>
              </a:ext>
            </a:extLst>
          </p:cNvPr>
          <p:cNvGrpSpPr/>
          <p:nvPr/>
        </p:nvGrpSpPr>
        <p:grpSpPr>
          <a:xfrm>
            <a:off x="3732195" y="1790713"/>
            <a:ext cx="334255" cy="2618904"/>
            <a:chOff x="3732195" y="1790713"/>
            <a:chExt cx="334255" cy="2618904"/>
          </a:xfrm>
        </p:grpSpPr>
        <p:pic>
          <p:nvPicPr>
            <p:cNvPr id="202" name="Picture 201" descr="A close up of a logo&#10;&#10;Description automatically generated">
              <a:extLst>
                <a:ext uri="{FF2B5EF4-FFF2-40B4-BE49-F238E27FC236}">
                  <a16:creationId xmlns:a16="http://schemas.microsoft.com/office/drawing/2014/main" id="{BCEE6117-7228-4D6D-8737-994DF74306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732" b="38711"/>
            <a:stretch/>
          </p:blipFill>
          <p:spPr>
            <a:xfrm>
              <a:off x="3732195" y="1914423"/>
              <a:ext cx="320712" cy="174219"/>
            </a:xfrm>
            <a:prstGeom prst="rect">
              <a:avLst/>
            </a:prstGeom>
          </p:spPr>
        </p:pic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63DB8F14-508C-4BA2-972F-6922C1522DA5}"/>
                </a:ext>
              </a:extLst>
            </p:cNvPr>
            <p:cNvCxnSpPr>
              <a:cxnSpLocks/>
            </p:cNvCxnSpPr>
            <p:nvPr/>
          </p:nvCxnSpPr>
          <p:spPr>
            <a:xfrm>
              <a:off x="3878076" y="1790713"/>
              <a:ext cx="0" cy="1252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4" name="Picture 203" descr="A close up of a logo&#10;&#10;Description automatically generated">
              <a:extLst>
                <a:ext uri="{FF2B5EF4-FFF2-40B4-BE49-F238E27FC236}">
                  <a16:creationId xmlns:a16="http://schemas.microsoft.com/office/drawing/2014/main" id="{17DB5967-D49E-4D9B-9E26-7F582A6A2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732" b="38711"/>
            <a:stretch/>
          </p:blipFill>
          <p:spPr>
            <a:xfrm>
              <a:off x="3745738" y="3559175"/>
              <a:ext cx="320712" cy="164978"/>
            </a:xfrm>
            <a:prstGeom prst="rect">
              <a:avLst/>
            </a:prstGeom>
          </p:spPr>
        </p:pic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DA95296B-3D75-40E0-A5EF-B1D4DD20AD71}"/>
                </a:ext>
              </a:extLst>
            </p:cNvPr>
            <p:cNvCxnSpPr>
              <a:cxnSpLocks/>
            </p:cNvCxnSpPr>
            <p:nvPr/>
          </p:nvCxnSpPr>
          <p:spPr>
            <a:xfrm>
              <a:off x="3896393" y="2089088"/>
              <a:ext cx="0" cy="14700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14D023AB-19FE-42DD-802A-B53442874183}"/>
                </a:ext>
              </a:extLst>
            </p:cNvPr>
            <p:cNvCxnSpPr>
              <a:cxnSpLocks/>
              <a:stCxn id="204" idx="2"/>
            </p:cNvCxnSpPr>
            <p:nvPr/>
          </p:nvCxnSpPr>
          <p:spPr>
            <a:xfrm>
              <a:off x="3906094" y="3724153"/>
              <a:ext cx="0" cy="68546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43ABD573-6330-4779-BAC2-EACF50809AA3}"/>
              </a:ext>
            </a:extLst>
          </p:cNvPr>
          <p:cNvGrpSpPr/>
          <p:nvPr/>
        </p:nvGrpSpPr>
        <p:grpSpPr>
          <a:xfrm>
            <a:off x="3433661" y="1274268"/>
            <a:ext cx="868127" cy="470988"/>
            <a:chOff x="4639734" y="2658392"/>
            <a:chExt cx="2667000" cy="1476984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DC3FF14A-B653-4E6A-8E30-20642DDB0D16}"/>
                </a:ext>
              </a:extLst>
            </p:cNvPr>
            <p:cNvSpPr/>
            <p:nvPr/>
          </p:nvSpPr>
          <p:spPr>
            <a:xfrm>
              <a:off x="4677834" y="2658392"/>
              <a:ext cx="2590800" cy="1422400"/>
            </a:xfrm>
            <a:prstGeom prst="rect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81C135C1-0C65-44A4-9321-2AE698553DDC}"/>
                </a:ext>
              </a:extLst>
            </p:cNvPr>
            <p:cNvSpPr/>
            <p:nvPr/>
          </p:nvSpPr>
          <p:spPr>
            <a:xfrm>
              <a:off x="4639734" y="3888092"/>
              <a:ext cx="2667000" cy="213360"/>
            </a:xfrm>
            <a:prstGeom prst="roundRect">
              <a:avLst/>
            </a:prstGeom>
            <a:solidFill>
              <a:schemeClr val="tx1"/>
            </a:solidFill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1A428D15-9AD6-43B4-BE50-708C90A89995}"/>
                </a:ext>
              </a:extLst>
            </p:cNvPr>
            <p:cNvSpPr/>
            <p:nvPr/>
          </p:nvSpPr>
          <p:spPr>
            <a:xfrm>
              <a:off x="4966483" y="3994772"/>
              <a:ext cx="619696" cy="14060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FA1C879E-EC80-4B8F-987D-476B54EDE4B5}"/>
                </a:ext>
              </a:extLst>
            </p:cNvPr>
            <p:cNvSpPr/>
            <p:nvPr/>
          </p:nvSpPr>
          <p:spPr>
            <a:xfrm>
              <a:off x="6358140" y="3994772"/>
              <a:ext cx="619696" cy="14060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902D00DC-D153-4BF7-ADBE-2AA894993A9A}"/>
              </a:ext>
            </a:extLst>
          </p:cNvPr>
          <p:cNvCxnSpPr>
            <a:cxnSpLocks/>
            <a:stCxn id="147" idx="2"/>
            <a:endCxn id="166" idx="2"/>
          </p:cNvCxnSpPr>
          <p:nvPr/>
        </p:nvCxnSpPr>
        <p:spPr>
          <a:xfrm>
            <a:off x="3867725" y="1734438"/>
            <a:ext cx="1798923" cy="953854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3AA02539-B72E-423F-B7C4-3AC35D8A0353}"/>
              </a:ext>
            </a:extLst>
          </p:cNvPr>
          <p:cNvCxnSpPr>
            <a:cxnSpLocks/>
            <a:stCxn id="147" idx="2"/>
            <a:endCxn id="204" idx="0"/>
          </p:cNvCxnSpPr>
          <p:nvPr/>
        </p:nvCxnSpPr>
        <p:spPr>
          <a:xfrm>
            <a:off x="3867725" y="1734438"/>
            <a:ext cx="28018" cy="1815525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0EE9481F-8138-467D-9B8B-7875BB1EF5D9}"/>
              </a:ext>
            </a:extLst>
          </p:cNvPr>
          <p:cNvGrpSpPr/>
          <p:nvPr/>
        </p:nvGrpSpPr>
        <p:grpSpPr>
          <a:xfrm>
            <a:off x="4142043" y="1274268"/>
            <a:ext cx="868127" cy="470988"/>
            <a:chOff x="4639734" y="2658392"/>
            <a:chExt cx="2667000" cy="1476984"/>
          </a:xfrm>
        </p:grpSpPr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356E6BEC-1FF3-4EA3-B1FF-EFE7A3FE5129}"/>
                </a:ext>
              </a:extLst>
            </p:cNvPr>
            <p:cNvSpPr/>
            <p:nvPr/>
          </p:nvSpPr>
          <p:spPr>
            <a:xfrm>
              <a:off x="4677834" y="2658392"/>
              <a:ext cx="2590800" cy="1422400"/>
            </a:xfrm>
            <a:prstGeom prst="rect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ectangle: Rounded Corners 224">
              <a:extLst>
                <a:ext uri="{FF2B5EF4-FFF2-40B4-BE49-F238E27FC236}">
                  <a16:creationId xmlns:a16="http://schemas.microsoft.com/office/drawing/2014/main" id="{5EBAC118-78AA-4855-899A-95B421D10309}"/>
                </a:ext>
              </a:extLst>
            </p:cNvPr>
            <p:cNvSpPr/>
            <p:nvPr/>
          </p:nvSpPr>
          <p:spPr>
            <a:xfrm>
              <a:off x="4639734" y="3888092"/>
              <a:ext cx="2667000" cy="213360"/>
            </a:xfrm>
            <a:prstGeom prst="roundRect">
              <a:avLst/>
            </a:prstGeom>
            <a:solidFill>
              <a:schemeClr val="tx1"/>
            </a:solidFill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: Rounded Corners 225">
              <a:extLst>
                <a:ext uri="{FF2B5EF4-FFF2-40B4-BE49-F238E27FC236}">
                  <a16:creationId xmlns:a16="http://schemas.microsoft.com/office/drawing/2014/main" id="{32FECC6B-50C9-43C8-9B67-476FDA0A8FFC}"/>
                </a:ext>
              </a:extLst>
            </p:cNvPr>
            <p:cNvSpPr/>
            <p:nvPr/>
          </p:nvSpPr>
          <p:spPr>
            <a:xfrm>
              <a:off x="4966483" y="3994772"/>
              <a:ext cx="619696" cy="14060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: Rounded Corners 226">
              <a:extLst>
                <a:ext uri="{FF2B5EF4-FFF2-40B4-BE49-F238E27FC236}">
                  <a16:creationId xmlns:a16="http://schemas.microsoft.com/office/drawing/2014/main" id="{FAA46A30-3F1D-4070-8DE7-650F851BB45B}"/>
                </a:ext>
              </a:extLst>
            </p:cNvPr>
            <p:cNvSpPr/>
            <p:nvPr/>
          </p:nvSpPr>
          <p:spPr>
            <a:xfrm>
              <a:off x="6358140" y="3994772"/>
              <a:ext cx="619696" cy="14060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204CA9F0-3840-4873-89A4-2CCD5A37ADFC}"/>
              </a:ext>
            </a:extLst>
          </p:cNvPr>
          <p:cNvCxnSpPr>
            <a:cxnSpLocks/>
            <a:stCxn id="225" idx="2"/>
            <a:endCxn id="166" idx="1"/>
          </p:cNvCxnSpPr>
          <p:nvPr/>
        </p:nvCxnSpPr>
        <p:spPr>
          <a:xfrm>
            <a:off x="4576107" y="1734438"/>
            <a:ext cx="1182802" cy="724405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id="{BD864B45-118F-4537-A384-2114AB2A3876}"/>
              </a:ext>
            </a:extLst>
          </p:cNvPr>
          <p:cNvCxnSpPr>
            <a:cxnSpLocks/>
            <a:stCxn id="225" idx="2"/>
            <a:endCxn id="198" idx="0"/>
          </p:cNvCxnSpPr>
          <p:nvPr/>
        </p:nvCxnSpPr>
        <p:spPr>
          <a:xfrm>
            <a:off x="4576107" y="1734438"/>
            <a:ext cx="38548" cy="1279590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E381DAB4-5B8A-4693-A891-F72572DB65C4}"/>
              </a:ext>
            </a:extLst>
          </p:cNvPr>
          <p:cNvGrpSpPr/>
          <p:nvPr/>
        </p:nvGrpSpPr>
        <p:grpSpPr>
          <a:xfrm>
            <a:off x="6492648" y="1803727"/>
            <a:ext cx="337120" cy="2604003"/>
            <a:chOff x="5114115" y="1805614"/>
            <a:chExt cx="337120" cy="2604003"/>
          </a:xfrm>
        </p:grpSpPr>
        <p:pic>
          <p:nvPicPr>
            <p:cNvPr id="269" name="Picture 268" descr="A close up of a logo&#10;&#10;Description automatically generated">
              <a:extLst>
                <a:ext uri="{FF2B5EF4-FFF2-40B4-BE49-F238E27FC236}">
                  <a16:creationId xmlns:a16="http://schemas.microsoft.com/office/drawing/2014/main" id="{5CE82F81-0485-4C48-90D8-F6F610A866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732" b="38711"/>
            <a:stretch/>
          </p:blipFill>
          <p:spPr>
            <a:xfrm>
              <a:off x="5114115" y="1939594"/>
              <a:ext cx="320712" cy="164978"/>
            </a:xfrm>
            <a:prstGeom prst="rect">
              <a:avLst/>
            </a:prstGeom>
          </p:spPr>
        </p:pic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B6F30482-4B86-4227-AA18-1F1117A45F67}"/>
                </a:ext>
              </a:extLst>
            </p:cNvPr>
            <p:cNvCxnSpPr>
              <a:cxnSpLocks/>
            </p:cNvCxnSpPr>
            <p:nvPr/>
          </p:nvCxnSpPr>
          <p:spPr>
            <a:xfrm>
              <a:off x="5257416" y="1805614"/>
              <a:ext cx="0" cy="13264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1" name="Picture 270" descr="A close up of a logo&#10;&#10;Description automatically generated">
              <a:extLst>
                <a:ext uri="{FF2B5EF4-FFF2-40B4-BE49-F238E27FC236}">
                  <a16:creationId xmlns:a16="http://schemas.microsoft.com/office/drawing/2014/main" id="{CF8F0F65-E920-4110-987A-81F6C1C145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732" b="38711"/>
            <a:stretch/>
          </p:blipFill>
          <p:spPr>
            <a:xfrm>
              <a:off x="5130523" y="2674559"/>
              <a:ext cx="320712" cy="164978"/>
            </a:xfrm>
            <a:prstGeom prst="rect">
              <a:avLst/>
            </a:prstGeom>
          </p:spPr>
        </p:pic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15B82AA6-6324-4087-A5B2-2731A1DCFA48}"/>
                </a:ext>
              </a:extLst>
            </p:cNvPr>
            <p:cNvCxnSpPr>
              <a:cxnSpLocks/>
            </p:cNvCxnSpPr>
            <p:nvPr/>
          </p:nvCxnSpPr>
          <p:spPr>
            <a:xfrm>
              <a:off x="5277051" y="2105905"/>
              <a:ext cx="0" cy="5702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8E252F25-2466-4D3A-BD2A-3E779EA45CFC}"/>
                </a:ext>
              </a:extLst>
            </p:cNvPr>
            <p:cNvCxnSpPr>
              <a:cxnSpLocks/>
            </p:cNvCxnSpPr>
            <p:nvPr/>
          </p:nvCxnSpPr>
          <p:spPr>
            <a:xfrm>
              <a:off x="5296502" y="2843061"/>
              <a:ext cx="0" cy="15665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39EBF4A4-BEB6-43CA-AB32-CCAE982F67A3}"/>
              </a:ext>
            </a:extLst>
          </p:cNvPr>
          <p:cNvGrpSpPr/>
          <p:nvPr/>
        </p:nvGrpSpPr>
        <p:grpSpPr>
          <a:xfrm>
            <a:off x="7211150" y="1787085"/>
            <a:ext cx="335902" cy="2622033"/>
            <a:chOff x="4452239" y="1787584"/>
            <a:chExt cx="335902" cy="2622033"/>
          </a:xfrm>
        </p:grpSpPr>
        <p:pic>
          <p:nvPicPr>
            <p:cNvPr id="276" name="Picture 275" descr="A close up of a logo&#10;&#10;Description automatically generated">
              <a:extLst>
                <a:ext uri="{FF2B5EF4-FFF2-40B4-BE49-F238E27FC236}">
                  <a16:creationId xmlns:a16="http://schemas.microsoft.com/office/drawing/2014/main" id="{66F24CEB-CF6E-42EF-9914-76E6CF1588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732" b="38711"/>
            <a:stretch/>
          </p:blipFill>
          <p:spPr>
            <a:xfrm>
              <a:off x="4452239" y="1921564"/>
              <a:ext cx="320712" cy="164978"/>
            </a:xfrm>
            <a:prstGeom prst="rect">
              <a:avLst/>
            </a:prstGeom>
          </p:spPr>
        </p:pic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AEBC12EA-1550-45A8-AEB2-E634CD4D77AD}"/>
                </a:ext>
              </a:extLst>
            </p:cNvPr>
            <p:cNvCxnSpPr>
              <a:cxnSpLocks/>
            </p:cNvCxnSpPr>
            <p:nvPr/>
          </p:nvCxnSpPr>
          <p:spPr>
            <a:xfrm>
              <a:off x="4595540" y="1787584"/>
              <a:ext cx="0" cy="13264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8" name="Picture 277" descr="A close up of a logo&#10;&#10;Description automatically generated">
              <a:extLst>
                <a:ext uri="{FF2B5EF4-FFF2-40B4-BE49-F238E27FC236}">
                  <a16:creationId xmlns:a16="http://schemas.microsoft.com/office/drawing/2014/main" id="{58291754-49F9-4969-908A-0474207153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732" b="38711"/>
            <a:stretch/>
          </p:blipFill>
          <p:spPr>
            <a:xfrm>
              <a:off x="4467429" y="3023240"/>
              <a:ext cx="320712" cy="164978"/>
            </a:xfrm>
            <a:prstGeom prst="rect">
              <a:avLst/>
            </a:prstGeom>
          </p:spPr>
        </p:pic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A7624DA1-ED2F-4369-8A03-8B5453DBEF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15500" y="2085131"/>
              <a:ext cx="1" cy="94118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4276EB87-4388-4966-9C3B-F17D147C846B}"/>
                </a:ext>
              </a:extLst>
            </p:cNvPr>
            <p:cNvCxnSpPr>
              <a:cxnSpLocks/>
            </p:cNvCxnSpPr>
            <p:nvPr/>
          </p:nvCxnSpPr>
          <p:spPr>
            <a:xfrm>
              <a:off x="4634965" y="3193643"/>
              <a:ext cx="0" cy="12159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D5673370-9309-401F-BD3D-A0C54C27973B}"/>
              </a:ext>
            </a:extLst>
          </p:cNvPr>
          <p:cNvGrpSpPr/>
          <p:nvPr/>
        </p:nvGrpSpPr>
        <p:grpSpPr>
          <a:xfrm>
            <a:off x="7954101" y="1789770"/>
            <a:ext cx="334255" cy="2618904"/>
            <a:chOff x="3732195" y="1790713"/>
            <a:chExt cx="334255" cy="2618904"/>
          </a:xfrm>
        </p:grpSpPr>
        <p:pic>
          <p:nvPicPr>
            <p:cNvPr id="282" name="Picture 281" descr="A close up of a logo&#10;&#10;Description automatically generated">
              <a:extLst>
                <a:ext uri="{FF2B5EF4-FFF2-40B4-BE49-F238E27FC236}">
                  <a16:creationId xmlns:a16="http://schemas.microsoft.com/office/drawing/2014/main" id="{6FFDC917-A17C-4B61-8FA0-8B4204DD07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732" b="38711"/>
            <a:stretch/>
          </p:blipFill>
          <p:spPr>
            <a:xfrm>
              <a:off x="3732195" y="1914423"/>
              <a:ext cx="320712" cy="174219"/>
            </a:xfrm>
            <a:prstGeom prst="rect">
              <a:avLst/>
            </a:prstGeom>
          </p:spPr>
        </p:pic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4F5F2E2B-2824-45B9-A3B7-8D75E5035EAB}"/>
                </a:ext>
              </a:extLst>
            </p:cNvPr>
            <p:cNvCxnSpPr>
              <a:cxnSpLocks/>
            </p:cNvCxnSpPr>
            <p:nvPr/>
          </p:nvCxnSpPr>
          <p:spPr>
            <a:xfrm>
              <a:off x="3878076" y="1790713"/>
              <a:ext cx="0" cy="1252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4" name="Picture 283" descr="A close up of a logo&#10;&#10;Description automatically generated">
              <a:extLst>
                <a:ext uri="{FF2B5EF4-FFF2-40B4-BE49-F238E27FC236}">
                  <a16:creationId xmlns:a16="http://schemas.microsoft.com/office/drawing/2014/main" id="{6BF1374E-3961-4E57-B9E3-62737384BE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732" b="38711"/>
            <a:stretch/>
          </p:blipFill>
          <p:spPr>
            <a:xfrm>
              <a:off x="3745738" y="3559175"/>
              <a:ext cx="320712" cy="164978"/>
            </a:xfrm>
            <a:prstGeom prst="rect">
              <a:avLst/>
            </a:prstGeom>
          </p:spPr>
        </p:pic>
        <p:cxnSp>
          <p:nvCxnSpPr>
            <p:cNvPr id="285" name="Straight Connector 284">
              <a:extLst>
                <a:ext uri="{FF2B5EF4-FFF2-40B4-BE49-F238E27FC236}">
                  <a16:creationId xmlns:a16="http://schemas.microsoft.com/office/drawing/2014/main" id="{9E195F97-4930-4BC2-8DE1-228C3472D443}"/>
                </a:ext>
              </a:extLst>
            </p:cNvPr>
            <p:cNvCxnSpPr>
              <a:cxnSpLocks/>
            </p:cNvCxnSpPr>
            <p:nvPr/>
          </p:nvCxnSpPr>
          <p:spPr>
            <a:xfrm>
              <a:off x="3896393" y="2089088"/>
              <a:ext cx="0" cy="14700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>
              <a:extLst>
                <a:ext uri="{FF2B5EF4-FFF2-40B4-BE49-F238E27FC236}">
                  <a16:creationId xmlns:a16="http://schemas.microsoft.com/office/drawing/2014/main" id="{6E2EAEB6-D050-43D9-AA18-C324A97B5264}"/>
                </a:ext>
              </a:extLst>
            </p:cNvPr>
            <p:cNvCxnSpPr>
              <a:cxnSpLocks/>
              <a:stCxn id="284" idx="2"/>
            </p:cNvCxnSpPr>
            <p:nvPr/>
          </p:nvCxnSpPr>
          <p:spPr>
            <a:xfrm>
              <a:off x="3906094" y="3724153"/>
              <a:ext cx="0" cy="68546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892AB9B5-57E2-4E43-BC10-7DFE7BD668A4}"/>
              </a:ext>
            </a:extLst>
          </p:cNvPr>
          <p:cNvGrpSpPr/>
          <p:nvPr/>
        </p:nvGrpSpPr>
        <p:grpSpPr>
          <a:xfrm>
            <a:off x="4824429" y="1273451"/>
            <a:ext cx="868127" cy="470988"/>
            <a:chOff x="4639734" y="2658392"/>
            <a:chExt cx="2667000" cy="1476984"/>
          </a:xfrm>
        </p:grpSpPr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FF90F84D-EEB7-4ACE-BBF9-988071230D03}"/>
                </a:ext>
              </a:extLst>
            </p:cNvPr>
            <p:cNvSpPr/>
            <p:nvPr/>
          </p:nvSpPr>
          <p:spPr>
            <a:xfrm>
              <a:off x="4677834" y="2658392"/>
              <a:ext cx="2590800" cy="1422400"/>
            </a:xfrm>
            <a:prstGeom prst="rect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Rectangle: Rounded Corners 256">
              <a:extLst>
                <a:ext uri="{FF2B5EF4-FFF2-40B4-BE49-F238E27FC236}">
                  <a16:creationId xmlns:a16="http://schemas.microsoft.com/office/drawing/2014/main" id="{8DD854D4-B514-4AA0-A7C8-2E5FCADBFE2E}"/>
                </a:ext>
              </a:extLst>
            </p:cNvPr>
            <p:cNvSpPr/>
            <p:nvPr/>
          </p:nvSpPr>
          <p:spPr>
            <a:xfrm>
              <a:off x="4639734" y="3888092"/>
              <a:ext cx="2667000" cy="213360"/>
            </a:xfrm>
            <a:prstGeom prst="roundRect">
              <a:avLst/>
            </a:prstGeom>
            <a:solidFill>
              <a:schemeClr val="tx1"/>
            </a:solidFill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Rectangle: Rounded Corners 257">
              <a:extLst>
                <a:ext uri="{FF2B5EF4-FFF2-40B4-BE49-F238E27FC236}">
                  <a16:creationId xmlns:a16="http://schemas.microsoft.com/office/drawing/2014/main" id="{45B2339F-6C2D-44F5-B3A1-0695CACCE726}"/>
                </a:ext>
              </a:extLst>
            </p:cNvPr>
            <p:cNvSpPr/>
            <p:nvPr/>
          </p:nvSpPr>
          <p:spPr>
            <a:xfrm>
              <a:off x="4966483" y="3994772"/>
              <a:ext cx="619696" cy="14060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Rectangle: Rounded Corners 258">
              <a:extLst>
                <a:ext uri="{FF2B5EF4-FFF2-40B4-BE49-F238E27FC236}">
                  <a16:creationId xmlns:a16="http://schemas.microsoft.com/office/drawing/2014/main" id="{B6AC9E33-1971-4EB5-B441-9E13720F7B1D}"/>
                </a:ext>
              </a:extLst>
            </p:cNvPr>
            <p:cNvSpPr/>
            <p:nvPr/>
          </p:nvSpPr>
          <p:spPr>
            <a:xfrm>
              <a:off x="6358140" y="3994772"/>
              <a:ext cx="619696" cy="14060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60" name="Straight Connector 259">
            <a:extLst>
              <a:ext uri="{FF2B5EF4-FFF2-40B4-BE49-F238E27FC236}">
                <a16:creationId xmlns:a16="http://schemas.microsoft.com/office/drawing/2014/main" id="{4FDB9DA3-FEBB-4626-8B5F-F722A11CA00A}"/>
              </a:ext>
            </a:extLst>
          </p:cNvPr>
          <p:cNvCxnSpPr>
            <a:cxnSpLocks/>
            <a:stCxn id="257" idx="2"/>
            <a:endCxn id="166" idx="0"/>
          </p:cNvCxnSpPr>
          <p:nvPr/>
        </p:nvCxnSpPr>
        <p:spPr>
          <a:xfrm>
            <a:off x="5258493" y="1733621"/>
            <a:ext cx="742995" cy="639394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>
            <a:extLst>
              <a:ext uri="{FF2B5EF4-FFF2-40B4-BE49-F238E27FC236}">
                <a16:creationId xmlns:a16="http://schemas.microsoft.com/office/drawing/2014/main" id="{8B7C68DD-D998-46C6-B738-479968320497}"/>
              </a:ext>
            </a:extLst>
          </p:cNvPr>
          <p:cNvCxnSpPr>
            <a:cxnSpLocks/>
            <a:stCxn id="257" idx="2"/>
            <a:endCxn id="192" idx="0"/>
          </p:cNvCxnSpPr>
          <p:nvPr/>
        </p:nvCxnSpPr>
        <p:spPr>
          <a:xfrm>
            <a:off x="5258493" y="1733621"/>
            <a:ext cx="32386" cy="940938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Connector 294">
            <a:extLst>
              <a:ext uri="{FF2B5EF4-FFF2-40B4-BE49-F238E27FC236}">
                <a16:creationId xmlns:a16="http://schemas.microsoft.com/office/drawing/2014/main" id="{45BBA554-444B-4DC9-9773-347F69038B19}"/>
              </a:ext>
            </a:extLst>
          </p:cNvPr>
          <p:cNvCxnSpPr>
            <a:cxnSpLocks/>
            <a:stCxn id="299" idx="2"/>
            <a:endCxn id="166" idx="0"/>
          </p:cNvCxnSpPr>
          <p:nvPr/>
        </p:nvCxnSpPr>
        <p:spPr>
          <a:xfrm flipH="1">
            <a:off x="6000861" y="1731807"/>
            <a:ext cx="1519" cy="629365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7" name="Group 296">
            <a:extLst>
              <a:ext uri="{FF2B5EF4-FFF2-40B4-BE49-F238E27FC236}">
                <a16:creationId xmlns:a16="http://schemas.microsoft.com/office/drawing/2014/main" id="{238951F2-2659-458B-91B7-DF4ED0730814}"/>
              </a:ext>
            </a:extLst>
          </p:cNvPr>
          <p:cNvGrpSpPr/>
          <p:nvPr/>
        </p:nvGrpSpPr>
        <p:grpSpPr>
          <a:xfrm>
            <a:off x="5568316" y="1271637"/>
            <a:ext cx="868127" cy="470988"/>
            <a:chOff x="4639734" y="2658392"/>
            <a:chExt cx="2667000" cy="1476984"/>
          </a:xfrm>
        </p:grpSpPr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3C4905AE-88E5-43E3-A22D-B63920E316FE}"/>
                </a:ext>
              </a:extLst>
            </p:cNvPr>
            <p:cNvSpPr/>
            <p:nvPr/>
          </p:nvSpPr>
          <p:spPr>
            <a:xfrm>
              <a:off x="4677834" y="2658392"/>
              <a:ext cx="2590800" cy="1422400"/>
            </a:xfrm>
            <a:prstGeom prst="rect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Rectangle: Rounded Corners 298">
              <a:extLst>
                <a:ext uri="{FF2B5EF4-FFF2-40B4-BE49-F238E27FC236}">
                  <a16:creationId xmlns:a16="http://schemas.microsoft.com/office/drawing/2014/main" id="{2B2CAF78-628C-42EC-873B-E461FC84D067}"/>
                </a:ext>
              </a:extLst>
            </p:cNvPr>
            <p:cNvSpPr/>
            <p:nvPr/>
          </p:nvSpPr>
          <p:spPr>
            <a:xfrm>
              <a:off x="4639734" y="3888092"/>
              <a:ext cx="2667000" cy="213360"/>
            </a:xfrm>
            <a:prstGeom prst="roundRect">
              <a:avLst/>
            </a:prstGeom>
            <a:solidFill>
              <a:schemeClr val="tx1"/>
            </a:solidFill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Rectangle: Rounded Corners 299">
              <a:extLst>
                <a:ext uri="{FF2B5EF4-FFF2-40B4-BE49-F238E27FC236}">
                  <a16:creationId xmlns:a16="http://schemas.microsoft.com/office/drawing/2014/main" id="{CC2A1A53-B6D0-4B04-BD6B-86F047D176A8}"/>
                </a:ext>
              </a:extLst>
            </p:cNvPr>
            <p:cNvSpPr/>
            <p:nvPr/>
          </p:nvSpPr>
          <p:spPr>
            <a:xfrm>
              <a:off x="4966483" y="3994772"/>
              <a:ext cx="619696" cy="14060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ectangle: Rounded Corners 300">
              <a:extLst>
                <a:ext uri="{FF2B5EF4-FFF2-40B4-BE49-F238E27FC236}">
                  <a16:creationId xmlns:a16="http://schemas.microsoft.com/office/drawing/2014/main" id="{03B71076-C401-458B-95C4-A4BCC629DACD}"/>
                </a:ext>
              </a:extLst>
            </p:cNvPr>
            <p:cNvSpPr/>
            <p:nvPr/>
          </p:nvSpPr>
          <p:spPr>
            <a:xfrm>
              <a:off x="6358140" y="3994772"/>
              <a:ext cx="619696" cy="14060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9" name="Group 308">
            <a:extLst>
              <a:ext uri="{FF2B5EF4-FFF2-40B4-BE49-F238E27FC236}">
                <a16:creationId xmlns:a16="http://schemas.microsoft.com/office/drawing/2014/main" id="{31C4BCFC-A4AD-4CD1-B551-37025AB98532}"/>
              </a:ext>
            </a:extLst>
          </p:cNvPr>
          <p:cNvGrpSpPr/>
          <p:nvPr/>
        </p:nvGrpSpPr>
        <p:grpSpPr>
          <a:xfrm>
            <a:off x="6207234" y="1271818"/>
            <a:ext cx="868127" cy="470988"/>
            <a:chOff x="4639734" y="2658392"/>
            <a:chExt cx="2667000" cy="1476984"/>
          </a:xfrm>
        </p:grpSpPr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6CB680F4-01CD-4AA9-8AF5-26752C855AF5}"/>
                </a:ext>
              </a:extLst>
            </p:cNvPr>
            <p:cNvSpPr/>
            <p:nvPr/>
          </p:nvSpPr>
          <p:spPr>
            <a:xfrm>
              <a:off x="4677834" y="2658392"/>
              <a:ext cx="2590800" cy="1422400"/>
            </a:xfrm>
            <a:prstGeom prst="rect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Rectangle: Rounded Corners 310">
              <a:extLst>
                <a:ext uri="{FF2B5EF4-FFF2-40B4-BE49-F238E27FC236}">
                  <a16:creationId xmlns:a16="http://schemas.microsoft.com/office/drawing/2014/main" id="{5BA2EEBA-A027-4DFD-8A22-9E23CC0E1AB0}"/>
                </a:ext>
              </a:extLst>
            </p:cNvPr>
            <p:cNvSpPr/>
            <p:nvPr/>
          </p:nvSpPr>
          <p:spPr>
            <a:xfrm>
              <a:off x="4639734" y="3888092"/>
              <a:ext cx="2667000" cy="213360"/>
            </a:xfrm>
            <a:prstGeom prst="roundRect">
              <a:avLst/>
            </a:prstGeom>
            <a:solidFill>
              <a:schemeClr val="tx1"/>
            </a:solidFill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Rectangle: Rounded Corners 311">
              <a:extLst>
                <a:ext uri="{FF2B5EF4-FFF2-40B4-BE49-F238E27FC236}">
                  <a16:creationId xmlns:a16="http://schemas.microsoft.com/office/drawing/2014/main" id="{A53D632B-855E-497F-BE08-3BFF3FB1B6D9}"/>
                </a:ext>
              </a:extLst>
            </p:cNvPr>
            <p:cNvSpPr/>
            <p:nvPr/>
          </p:nvSpPr>
          <p:spPr>
            <a:xfrm>
              <a:off x="4966483" y="3994772"/>
              <a:ext cx="619696" cy="14060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Rectangle: Rounded Corners 312">
              <a:extLst>
                <a:ext uri="{FF2B5EF4-FFF2-40B4-BE49-F238E27FC236}">
                  <a16:creationId xmlns:a16="http://schemas.microsoft.com/office/drawing/2014/main" id="{0CB3C4B2-07FF-4D7D-B3EE-F1815E17B41F}"/>
                </a:ext>
              </a:extLst>
            </p:cNvPr>
            <p:cNvSpPr/>
            <p:nvPr/>
          </p:nvSpPr>
          <p:spPr>
            <a:xfrm>
              <a:off x="6358140" y="3994772"/>
              <a:ext cx="619696" cy="14060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5" name="Group 314">
            <a:extLst>
              <a:ext uri="{FF2B5EF4-FFF2-40B4-BE49-F238E27FC236}">
                <a16:creationId xmlns:a16="http://schemas.microsoft.com/office/drawing/2014/main" id="{66EB1A96-3A61-4A56-BCE7-727D0C44E4A4}"/>
              </a:ext>
            </a:extLst>
          </p:cNvPr>
          <p:cNvGrpSpPr/>
          <p:nvPr/>
        </p:nvGrpSpPr>
        <p:grpSpPr>
          <a:xfrm>
            <a:off x="6918817" y="1271674"/>
            <a:ext cx="868127" cy="470988"/>
            <a:chOff x="4639734" y="2658392"/>
            <a:chExt cx="2667000" cy="1476984"/>
          </a:xfrm>
        </p:grpSpPr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F97B167A-6FD1-4F94-A389-643933F5F2BC}"/>
                </a:ext>
              </a:extLst>
            </p:cNvPr>
            <p:cNvSpPr/>
            <p:nvPr/>
          </p:nvSpPr>
          <p:spPr>
            <a:xfrm>
              <a:off x="4677834" y="2658392"/>
              <a:ext cx="2590800" cy="1422400"/>
            </a:xfrm>
            <a:prstGeom prst="rect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Rectangle: Rounded Corners 316">
              <a:extLst>
                <a:ext uri="{FF2B5EF4-FFF2-40B4-BE49-F238E27FC236}">
                  <a16:creationId xmlns:a16="http://schemas.microsoft.com/office/drawing/2014/main" id="{24C03E97-CCD5-4195-A6D4-85A5B3759027}"/>
                </a:ext>
              </a:extLst>
            </p:cNvPr>
            <p:cNvSpPr/>
            <p:nvPr/>
          </p:nvSpPr>
          <p:spPr>
            <a:xfrm>
              <a:off x="4639734" y="3888092"/>
              <a:ext cx="2667000" cy="213360"/>
            </a:xfrm>
            <a:prstGeom prst="roundRect">
              <a:avLst/>
            </a:prstGeom>
            <a:solidFill>
              <a:schemeClr val="tx1"/>
            </a:solidFill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Rectangle: Rounded Corners 317">
              <a:extLst>
                <a:ext uri="{FF2B5EF4-FFF2-40B4-BE49-F238E27FC236}">
                  <a16:creationId xmlns:a16="http://schemas.microsoft.com/office/drawing/2014/main" id="{D3190C25-65FD-4AD2-9FBC-709A419CB2CE}"/>
                </a:ext>
              </a:extLst>
            </p:cNvPr>
            <p:cNvSpPr/>
            <p:nvPr/>
          </p:nvSpPr>
          <p:spPr>
            <a:xfrm>
              <a:off x="4966483" y="3994772"/>
              <a:ext cx="619696" cy="14060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Rectangle: Rounded Corners 318">
              <a:extLst>
                <a:ext uri="{FF2B5EF4-FFF2-40B4-BE49-F238E27FC236}">
                  <a16:creationId xmlns:a16="http://schemas.microsoft.com/office/drawing/2014/main" id="{16D9B8C3-0599-4528-BE87-EDEDC153C293}"/>
                </a:ext>
              </a:extLst>
            </p:cNvPr>
            <p:cNvSpPr/>
            <p:nvPr/>
          </p:nvSpPr>
          <p:spPr>
            <a:xfrm>
              <a:off x="6358140" y="3994772"/>
              <a:ext cx="619696" cy="14060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1" name="Group 320">
            <a:extLst>
              <a:ext uri="{FF2B5EF4-FFF2-40B4-BE49-F238E27FC236}">
                <a16:creationId xmlns:a16="http://schemas.microsoft.com/office/drawing/2014/main" id="{CB6A5105-1CB2-4E78-B49A-CD34AEEA0918}"/>
              </a:ext>
            </a:extLst>
          </p:cNvPr>
          <p:cNvGrpSpPr/>
          <p:nvPr/>
        </p:nvGrpSpPr>
        <p:grpSpPr>
          <a:xfrm>
            <a:off x="7646417" y="1271786"/>
            <a:ext cx="868127" cy="470988"/>
            <a:chOff x="4639734" y="2658392"/>
            <a:chExt cx="2667000" cy="1476984"/>
          </a:xfrm>
        </p:grpSpPr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E88A9E9E-9659-4C62-9C98-7E0D87DB436C}"/>
                </a:ext>
              </a:extLst>
            </p:cNvPr>
            <p:cNvSpPr/>
            <p:nvPr/>
          </p:nvSpPr>
          <p:spPr>
            <a:xfrm>
              <a:off x="4677834" y="2658392"/>
              <a:ext cx="2590800" cy="1422400"/>
            </a:xfrm>
            <a:prstGeom prst="rect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Rectangle: Rounded Corners 322">
              <a:extLst>
                <a:ext uri="{FF2B5EF4-FFF2-40B4-BE49-F238E27FC236}">
                  <a16:creationId xmlns:a16="http://schemas.microsoft.com/office/drawing/2014/main" id="{2460FEED-8213-48AD-952F-9B678572E903}"/>
                </a:ext>
              </a:extLst>
            </p:cNvPr>
            <p:cNvSpPr/>
            <p:nvPr/>
          </p:nvSpPr>
          <p:spPr>
            <a:xfrm>
              <a:off x="4639734" y="3888092"/>
              <a:ext cx="2667000" cy="213360"/>
            </a:xfrm>
            <a:prstGeom prst="roundRect">
              <a:avLst/>
            </a:prstGeom>
            <a:solidFill>
              <a:schemeClr val="tx1"/>
            </a:solidFill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Rectangle: Rounded Corners 323">
              <a:extLst>
                <a:ext uri="{FF2B5EF4-FFF2-40B4-BE49-F238E27FC236}">
                  <a16:creationId xmlns:a16="http://schemas.microsoft.com/office/drawing/2014/main" id="{B258EF36-927B-4274-9B19-6CAA6930B03E}"/>
                </a:ext>
              </a:extLst>
            </p:cNvPr>
            <p:cNvSpPr/>
            <p:nvPr/>
          </p:nvSpPr>
          <p:spPr>
            <a:xfrm>
              <a:off x="4966483" y="3994772"/>
              <a:ext cx="619696" cy="14060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Rectangle: Rounded Corners 324">
              <a:extLst>
                <a:ext uri="{FF2B5EF4-FFF2-40B4-BE49-F238E27FC236}">
                  <a16:creationId xmlns:a16="http://schemas.microsoft.com/office/drawing/2014/main" id="{104EF270-C0A4-4211-B1F9-BEB8057A045D}"/>
                </a:ext>
              </a:extLst>
            </p:cNvPr>
            <p:cNvSpPr/>
            <p:nvPr/>
          </p:nvSpPr>
          <p:spPr>
            <a:xfrm>
              <a:off x="6358140" y="3994772"/>
              <a:ext cx="619696" cy="14060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FBBC0163-274E-4453-B069-6835503A3AD5}"/>
              </a:ext>
            </a:extLst>
          </p:cNvPr>
          <p:cNvSpPr/>
          <p:nvPr/>
        </p:nvSpPr>
        <p:spPr>
          <a:xfrm>
            <a:off x="3705811" y="2448141"/>
            <a:ext cx="4624086" cy="1381733"/>
          </a:xfrm>
          <a:custGeom>
            <a:avLst/>
            <a:gdLst>
              <a:gd name="connsiteX0" fmla="*/ 0 w 9163050"/>
              <a:gd name="connsiteY0" fmla="*/ 4572003 h 4591053"/>
              <a:gd name="connsiteX1" fmla="*/ 4610100 w 9163050"/>
              <a:gd name="connsiteY1" fmla="*/ 3 h 4591053"/>
              <a:gd name="connsiteX2" fmla="*/ 9163050 w 9163050"/>
              <a:gd name="connsiteY2" fmla="*/ 4591053 h 4591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63050" h="4591053">
                <a:moveTo>
                  <a:pt x="0" y="4572003"/>
                </a:moveTo>
                <a:cubicBezTo>
                  <a:pt x="1541462" y="2284415"/>
                  <a:pt x="3082925" y="-3172"/>
                  <a:pt x="4610100" y="3"/>
                </a:cubicBezTo>
                <a:cubicBezTo>
                  <a:pt x="6137275" y="3178"/>
                  <a:pt x="8620125" y="3981453"/>
                  <a:pt x="9163050" y="4591053"/>
                </a:cubicBezTo>
              </a:path>
            </a:pathLst>
          </a:cu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C935301D-EE1E-4938-A188-9311BBF77E5A}"/>
              </a:ext>
            </a:extLst>
          </p:cNvPr>
          <p:cNvSpPr txBox="1"/>
          <p:nvPr/>
        </p:nvSpPr>
        <p:spPr>
          <a:xfrm>
            <a:off x="1990500" y="4685887"/>
            <a:ext cx="377515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A-Scan Raw Data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27D8EC7F-6371-46EC-B366-E6F2D3263A94}"/>
              </a:ext>
            </a:extLst>
          </p:cNvPr>
          <p:cNvSpPr txBox="1"/>
          <p:nvPr/>
        </p:nvSpPr>
        <p:spPr>
          <a:xfrm>
            <a:off x="3387574" y="4684000"/>
            <a:ext cx="496772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Consecutive Scan 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78B8CA25-5120-441D-95E0-E53A730B4AC4}"/>
              </a:ext>
            </a:extLst>
          </p:cNvPr>
          <p:cNvSpPr txBox="1"/>
          <p:nvPr/>
        </p:nvSpPr>
        <p:spPr>
          <a:xfrm>
            <a:off x="3768899" y="4420572"/>
            <a:ext cx="474564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B-Scan Raw Data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4D01C4A6-5C95-4CE3-864D-4936BCF710A2}"/>
              </a:ext>
            </a:extLst>
          </p:cNvPr>
          <p:cNvSpPr/>
          <p:nvPr/>
        </p:nvSpPr>
        <p:spPr>
          <a:xfrm>
            <a:off x="3640877" y="1883361"/>
            <a:ext cx="4698148" cy="246169"/>
          </a:xfrm>
          <a:prstGeom prst="rect">
            <a:avLst/>
          </a:prstGeom>
          <a:solidFill>
            <a:srgbClr val="FFC0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DB573AA2-690F-45BA-9518-DDC875EE86C1}"/>
              </a:ext>
            </a:extLst>
          </p:cNvPr>
          <p:cNvSpPr txBox="1"/>
          <p:nvPr/>
        </p:nvSpPr>
        <p:spPr>
          <a:xfrm>
            <a:off x="8418796" y="1852376"/>
            <a:ext cx="2204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Direct</a:t>
            </a:r>
          </a:p>
          <a:p>
            <a:r>
              <a:rPr lang="en-US" sz="1600" b="1" dirty="0"/>
              <a:t>Coupling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AEFC8E1A-8475-495A-9F0C-B788F9D4071D}"/>
              </a:ext>
            </a:extLst>
          </p:cNvPr>
          <p:cNvSpPr txBox="1"/>
          <p:nvPr/>
        </p:nvSpPr>
        <p:spPr>
          <a:xfrm>
            <a:off x="8388888" y="3601076"/>
            <a:ext cx="2204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B-Scan Hyperbola</a:t>
            </a:r>
          </a:p>
        </p:txBody>
      </p:sp>
      <p:sp>
        <p:nvSpPr>
          <p:cNvPr id="158" name="Rounded Rectangle 3">
            <a:extLst>
              <a:ext uri="{FF2B5EF4-FFF2-40B4-BE49-F238E27FC236}">
                <a16:creationId xmlns:a16="http://schemas.microsoft.com/office/drawing/2014/main" id="{9D82A665-0498-48AF-BFF4-30FAC0236E7A}"/>
              </a:ext>
            </a:extLst>
          </p:cNvPr>
          <p:cNvSpPr/>
          <p:nvPr/>
        </p:nvSpPr>
        <p:spPr>
          <a:xfrm>
            <a:off x="2595861" y="4786751"/>
            <a:ext cx="6900421" cy="16162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257300" lvl="2" indent="-342900">
              <a:lnSpc>
                <a:spcPct val="130000"/>
              </a:lnSpc>
              <a:buFont typeface="Wingdings" panose="05000000000000000000" charset="0"/>
              <a:buChar char="§"/>
            </a:pPr>
            <a:r>
              <a:rPr lang="en-US" sz="2000" noProof="1">
                <a:solidFill>
                  <a:srgbClr val="C00000"/>
                </a:solidFill>
              </a:rPr>
              <a:t>GPR Background Noise Data</a:t>
            </a:r>
          </a:p>
          <a:p>
            <a:pPr marL="1257300" lvl="2" indent="-342900">
              <a:lnSpc>
                <a:spcPct val="130000"/>
              </a:lnSpc>
              <a:buFont typeface="Wingdings" panose="05000000000000000000" charset="0"/>
              <a:buChar char="§"/>
            </a:pPr>
            <a:r>
              <a:rPr lang="en-US" sz="2000" noProof="1">
                <a:solidFill>
                  <a:srgbClr val="C00000"/>
                </a:solidFill>
              </a:rPr>
              <a:t>Unknow Subsurface Dielectric</a:t>
            </a:r>
          </a:p>
          <a:p>
            <a:pPr marL="1257300" lvl="2" indent="-342900">
              <a:lnSpc>
                <a:spcPct val="130000"/>
              </a:lnSpc>
              <a:buFont typeface="Wingdings" panose="05000000000000000000" charset="0"/>
              <a:buChar char="§"/>
            </a:pPr>
            <a:r>
              <a:rPr lang="en-US" sz="2000" noProof="1">
                <a:solidFill>
                  <a:srgbClr val="C00000"/>
                </a:solidFill>
              </a:rPr>
              <a:t>Inefficient and Tideious GPR Data Collection</a:t>
            </a:r>
          </a:p>
          <a:p>
            <a:pPr marL="1257300" lvl="2" indent="-342900">
              <a:lnSpc>
                <a:spcPct val="130000"/>
              </a:lnSpc>
              <a:buFont typeface="Wingdings" panose="05000000000000000000" charset="0"/>
              <a:buChar char="§"/>
            </a:pPr>
            <a:r>
              <a:rPr lang="en-US" sz="2000" noProof="1">
                <a:solidFill>
                  <a:srgbClr val="C00000"/>
                </a:solidFill>
              </a:rPr>
              <a:t>Hard Interpretation and Abstract Visualization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143708E8-F57B-411F-AFD6-FD5E24E3FBEB}"/>
              </a:ext>
            </a:extLst>
          </p:cNvPr>
          <p:cNvSpPr txBox="1"/>
          <p:nvPr/>
        </p:nvSpPr>
        <p:spPr>
          <a:xfrm>
            <a:off x="2948343" y="4878927"/>
            <a:ext cx="6542906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GPR Migration</a:t>
            </a:r>
            <a:r>
              <a:rPr lang="en-US" dirty="0"/>
              <a:t>: The mathematical-based technique which serves as the traditional </a:t>
            </a:r>
            <a:r>
              <a:rPr lang="en-US" dirty="0">
                <a:solidFill>
                  <a:srgbClr val="FF0000"/>
                </a:solidFill>
              </a:rPr>
              <a:t>GPR imaging tools</a:t>
            </a:r>
            <a:r>
              <a:rPr lang="en-US" dirty="0"/>
              <a:t>, enabling to convert the </a:t>
            </a:r>
            <a:r>
              <a:rPr lang="en-US" dirty="0">
                <a:solidFill>
                  <a:srgbClr val="FF0000"/>
                </a:solidFill>
              </a:rPr>
              <a:t>unfocused</a:t>
            </a:r>
            <a:r>
              <a:rPr lang="en-US" dirty="0"/>
              <a:t> raw B-scan radargram data into a </a:t>
            </a:r>
            <a:r>
              <a:rPr lang="en-US" dirty="0">
                <a:solidFill>
                  <a:srgbClr val="FF0000"/>
                </a:solidFill>
              </a:rPr>
              <a:t>focused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target</a:t>
            </a:r>
            <a:r>
              <a:rPr lang="en-US" dirty="0"/>
              <a:t> </a:t>
            </a:r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2505D722-68DA-419F-B25C-840B637B347C}"/>
              </a:ext>
            </a:extLst>
          </p:cNvPr>
          <p:cNvGrpSpPr/>
          <p:nvPr/>
        </p:nvGrpSpPr>
        <p:grpSpPr>
          <a:xfrm>
            <a:off x="367553" y="4260842"/>
            <a:ext cx="2249711" cy="2015877"/>
            <a:chOff x="1559115" y="2720739"/>
            <a:chExt cx="3223162" cy="2728180"/>
          </a:xfrm>
        </p:grpSpPr>
        <p:pic>
          <p:nvPicPr>
            <p:cNvPr id="161" name="Picture 160">
              <a:extLst>
                <a:ext uri="{FF2B5EF4-FFF2-40B4-BE49-F238E27FC236}">
                  <a16:creationId xmlns:a16="http://schemas.microsoft.com/office/drawing/2014/main" id="{77C6E801-6944-4FFF-8832-21D4052C2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86898" y="2720739"/>
              <a:ext cx="3195379" cy="2658775"/>
            </a:xfrm>
            <a:prstGeom prst="rect">
              <a:avLst/>
            </a:prstGeom>
          </p:spPr>
        </p:pic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F494BF3C-171D-4902-A2D1-70D685DA3F76}"/>
                </a:ext>
              </a:extLst>
            </p:cNvPr>
            <p:cNvSpPr/>
            <p:nvPr/>
          </p:nvSpPr>
          <p:spPr>
            <a:xfrm>
              <a:off x="1559115" y="4990738"/>
              <a:ext cx="3047344" cy="4581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i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GPR Background Noise</a:t>
              </a:r>
              <a:endParaRPr lang="en-US" sz="1600" i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cxnSp>
          <p:nvCxnSpPr>
            <p:cNvPr id="163" name="Straight Arrow Connector 162">
              <a:extLst>
                <a:ext uri="{FF2B5EF4-FFF2-40B4-BE49-F238E27FC236}">
                  <a16:creationId xmlns:a16="http://schemas.microsoft.com/office/drawing/2014/main" id="{66C76705-9191-433E-A7C5-40DBAB49D1B8}"/>
                </a:ext>
              </a:extLst>
            </p:cNvPr>
            <p:cNvCxnSpPr>
              <a:cxnSpLocks/>
              <a:stCxn id="164" idx="2"/>
            </p:cNvCxnSpPr>
            <p:nvPr/>
          </p:nvCxnSpPr>
          <p:spPr>
            <a:xfrm>
              <a:off x="2264833" y="4716913"/>
              <a:ext cx="0" cy="373302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olid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8213C454-0A90-4307-A604-15EEC0AB4268}"/>
                </a:ext>
              </a:extLst>
            </p:cNvPr>
            <p:cNvSpPr/>
            <p:nvPr/>
          </p:nvSpPr>
          <p:spPr>
            <a:xfrm>
              <a:off x="2087032" y="4255247"/>
              <a:ext cx="355601" cy="46166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5" name="Picture 2" descr="Understanding the Dielectric Constant">
            <a:extLst>
              <a:ext uri="{FF2B5EF4-FFF2-40B4-BE49-F238E27FC236}">
                <a16:creationId xmlns:a16="http://schemas.microsoft.com/office/drawing/2014/main" id="{3D136E08-BEC5-43B2-A428-5F331511E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263" y="4503950"/>
            <a:ext cx="2724102" cy="153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" name="Picture 166" descr="A picture containing building, outdoor, ground&#10;&#10;Description automatically generated">
            <a:extLst>
              <a:ext uri="{FF2B5EF4-FFF2-40B4-BE49-F238E27FC236}">
                <a16:creationId xmlns:a16="http://schemas.microsoft.com/office/drawing/2014/main" id="{D928E9DD-7362-4265-8AB7-BC7308FD54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895" y="4510155"/>
            <a:ext cx="2724102" cy="1533406"/>
          </a:xfrm>
          <a:prstGeom prst="rect">
            <a:avLst/>
          </a:prstGeom>
        </p:spPr>
      </p:pic>
      <p:grpSp>
        <p:nvGrpSpPr>
          <p:cNvPr id="168" name="Group 167">
            <a:extLst>
              <a:ext uri="{FF2B5EF4-FFF2-40B4-BE49-F238E27FC236}">
                <a16:creationId xmlns:a16="http://schemas.microsoft.com/office/drawing/2014/main" id="{7E991840-7AE2-4388-87C5-77ED7A0DDBF3}"/>
              </a:ext>
            </a:extLst>
          </p:cNvPr>
          <p:cNvGrpSpPr/>
          <p:nvPr/>
        </p:nvGrpSpPr>
        <p:grpSpPr>
          <a:xfrm>
            <a:off x="9947017" y="4211142"/>
            <a:ext cx="1651895" cy="2495156"/>
            <a:chOff x="9947017" y="4211142"/>
            <a:chExt cx="1651895" cy="2495156"/>
          </a:xfrm>
        </p:grpSpPr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10847AE4-D025-434B-8093-F7BEC337C711}"/>
                </a:ext>
              </a:extLst>
            </p:cNvPr>
            <p:cNvGrpSpPr/>
            <p:nvPr/>
          </p:nvGrpSpPr>
          <p:grpSpPr>
            <a:xfrm>
              <a:off x="9947017" y="4211142"/>
              <a:ext cx="1651895" cy="2495156"/>
              <a:chOff x="9704995" y="4190964"/>
              <a:chExt cx="1651895" cy="2495156"/>
            </a:xfrm>
          </p:grpSpPr>
          <p:pic>
            <p:nvPicPr>
              <p:cNvPr id="172" name="Picture 171">
                <a:extLst>
                  <a:ext uri="{FF2B5EF4-FFF2-40B4-BE49-F238E27FC236}">
                    <a16:creationId xmlns:a16="http://schemas.microsoft.com/office/drawing/2014/main" id="{070438C8-46E9-4BBC-865A-B6181F121F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/>
              <a:srcRect l="26556" t="14347" r="24148" b="4779"/>
              <a:stretch/>
            </p:blipFill>
            <p:spPr>
              <a:xfrm>
                <a:off x="9923527" y="4190964"/>
                <a:ext cx="1319028" cy="1203740"/>
              </a:xfrm>
              <a:prstGeom prst="rect">
                <a:avLst/>
              </a:prstGeom>
            </p:spPr>
          </p:pic>
          <p:pic>
            <p:nvPicPr>
              <p:cNvPr id="173" name="Picture 172">
                <a:extLst>
                  <a:ext uri="{FF2B5EF4-FFF2-40B4-BE49-F238E27FC236}">
                    <a16:creationId xmlns:a16="http://schemas.microsoft.com/office/drawing/2014/main" id="{617773BD-44FE-4BC2-AD09-216835C245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/>
              <a:srcRect l="76379" t="44496" r="9168" b="42660"/>
              <a:stretch/>
            </p:blipFill>
            <p:spPr>
              <a:xfrm>
                <a:off x="9704995" y="5585108"/>
                <a:ext cx="1651895" cy="1101012"/>
              </a:xfrm>
              <a:prstGeom prst="rect">
                <a:avLst/>
              </a:prstGeom>
            </p:spPr>
          </p:pic>
        </p:grpSp>
        <p:sp>
          <p:nvSpPr>
            <p:cNvPr id="170" name="Text Box 11">
              <a:extLst>
                <a:ext uri="{FF2B5EF4-FFF2-40B4-BE49-F238E27FC236}">
                  <a16:creationId xmlns:a16="http://schemas.microsoft.com/office/drawing/2014/main" id="{7B0666E8-59DC-4324-92E3-60B9C6D0E5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12865" y="5326445"/>
              <a:ext cx="78604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zh-CN" altLang="en-US" sz="4000" i="1" dirty="0"/>
                <a:t>？</a:t>
              </a:r>
            </a:p>
          </p:txBody>
        </p:sp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id="{EA8BC8DE-3F3B-49AB-86DE-520C392DFC0A}"/>
                </a:ext>
              </a:extLst>
            </p:cNvPr>
            <p:cNvCxnSpPr>
              <a:cxnSpLocks/>
            </p:cNvCxnSpPr>
            <p:nvPr/>
          </p:nvCxnSpPr>
          <p:spPr>
            <a:xfrm>
              <a:off x="10731992" y="5428400"/>
              <a:ext cx="0" cy="493555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12B5EB16-478D-4F71-9AFA-9EA1081116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9790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311"/>
    </mc:Choice>
    <mc:Fallback>
      <p:transition spd="slow" advTm="181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00"/>
                            </p:stCondLst>
                            <p:childTnLst>
                              <p:par>
                                <p:cTn id="1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-0.0026 -0.45741 " pathEditMode="relative" rAng="0" ptsTypes="AA">
                                      <p:cBhvr>
                                        <p:cTn id="222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22870"/>
                                    </p:animMotion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000"/>
                            </p:stCondLst>
                            <p:childTnLst>
                              <p:par>
                                <p:cTn id="2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2000"/>
                            </p:stCondLst>
                            <p:childTnLst>
                              <p:par>
                                <p:cTn id="2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500"/>
                            </p:stCondLst>
                            <p:childTnLst>
                              <p:par>
                                <p:cTn id="2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66" grpId="0" animBg="1"/>
      <p:bldP spid="166" grpId="1" animBg="1"/>
      <p:bldP spid="123" grpId="0" animBg="1"/>
      <p:bldP spid="123" grpId="1" animBg="1"/>
      <p:bldP spid="124" grpId="0"/>
      <p:bldP spid="124" grpId="1"/>
      <p:bldP spid="125" grpId="0"/>
      <p:bldP spid="125" grpId="1"/>
      <p:bldP spid="126" grpId="0"/>
      <p:bldP spid="126" grpId="1"/>
      <p:bldP spid="127" grpId="0" animBg="1"/>
      <p:bldP spid="127" grpId="1" animBg="1"/>
      <p:bldP spid="152" grpId="0"/>
      <p:bldP spid="152" grpId="1"/>
      <p:bldP spid="153" grpId="0"/>
      <p:bldP spid="153" grpId="1"/>
      <p:bldP spid="158" grpId="0" animBg="1"/>
      <p:bldP spid="158" grpId="1" animBg="1"/>
      <p:bldP spid="159" grpId="0"/>
      <p:bldP spid="15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3">
            <a:extLst>
              <a:ext uri="{FF2B5EF4-FFF2-40B4-BE49-F238E27FC236}">
                <a16:creationId xmlns:a16="http://schemas.microsoft.com/office/drawing/2014/main" id="{54291227-A620-4BAB-A603-661DB429EC58}"/>
              </a:ext>
            </a:extLst>
          </p:cNvPr>
          <p:cNvSpPr/>
          <p:nvPr/>
        </p:nvSpPr>
        <p:spPr>
          <a:xfrm>
            <a:off x="2538783" y="4420700"/>
            <a:ext cx="6995742" cy="16162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257300" lvl="2" indent="-342900">
              <a:lnSpc>
                <a:spcPct val="130000"/>
              </a:lnSpc>
              <a:buFont typeface="Wingdings" panose="05000000000000000000" charset="0"/>
              <a:buChar char="§"/>
            </a:pPr>
            <a:r>
              <a:rPr lang="en-US" sz="2000" noProof="1">
                <a:solidFill>
                  <a:srgbClr val="C00000"/>
                </a:solidFill>
              </a:rPr>
              <a:t>GPR Background Noise Data</a:t>
            </a:r>
          </a:p>
          <a:p>
            <a:pPr marL="1257300" lvl="2" indent="-342900">
              <a:lnSpc>
                <a:spcPct val="130000"/>
              </a:lnSpc>
              <a:buFont typeface="Wingdings" panose="05000000000000000000" charset="0"/>
              <a:buChar char="§"/>
            </a:pPr>
            <a:r>
              <a:rPr lang="en-US" sz="2000" noProof="1">
                <a:solidFill>
                  <a:srgbClr val="C00000"/>
                </a:solidFill>
              </a:rPr>
              <a:t>Unknow Subsurface Dielectric</a:t>
            </a:r>
          </a:p>
          <a:p>
            <a:pPr marL="1257300" lvl="2" indent="-342900">
              <a:lnSpc>
                <a:spcPct val="130000"/>
              </a:lnSpc>
              <a:buFont typeface="Wingdings" panose="05000000000000000000" charset="0"/>
              <a:buChar char="§"/>
            </a:pPr>
            <a:r>
              <a:rPr lang="en-US" altLang="zh-CN" sz="2000" noProof="1">
                <a:solidFill>
                  <a:srgbClr val="C00000"/>
                </a:solidFill>
              </a:rPr>
              <a:t>Manually </a:t>
            </a:r>
            <a:r>
              <a:rPr lang="en-US" sz="2000" noProof="1">
                <a:solidFill>
                  <a:srgbClr val="C00000"/>
                </a:solidFill>
              </a:rPr>
              <a:t>GPR Data Collection</a:t>
            </a:r>
          </a:p>
          <a:p>
            <a:pPr marL="1257300" lvl="2" indent="-342900">
              <a:lnSpc>
                <a:spcPct val="130000"/>
              </a:lnSpc>
              <a:buFont typeface="Wingdings" panose="05000000000000000000" charset="0"/>
              <a:buChar char="§"/>
            </a:pPr>
            <a:r>
              <a:rPr lang="en-US" sz="2000" noProof="1">
                <a:solidFill>
                  <a:srgbClr val="C00000"/>
                </a:solidFill>
              </a:rPr>
              <a:t>Hard Interpretation and </a:t>
            </a:r>
            <a:r>
              <a:rPr lang="en-US" altLang="zh-CN" sz="2000" noProof="1">
                <a:solidFill>
                  <a:srgbClr val="C00000"/>
                </a:solidFill>
              </a:rPr>
              <a:t>Abstract</a:t>
            </a:r>
            <a:r>
              <a:rPr lang="en-US" sz="2000" noProof="1">
                <a:solidFill>
                  <a:srgbClr val="C00000"/>
                </a:solidFill>
              </a:rPr>
              <a:t> Visualization</a:t>
            </a:r>
          </a:p>
        </p:txBody>
      </p:sp>
      <p:sp>
        <p:nvSpPr>
          <p:cNvPr id="25" name="Rounded Rectangle 3">
            <a:extLst>
              <a:ext uri="{FF2B5EF4-FFF2-40B4-BE49-F238E27FC236}">
                <a16:creationId xmlns:a16="http://schemas.microsoft.com/office/drawing/2014/main" id="{00DCD3C7-40ED-4297-961F-7F637A06E84E}"/>
              </a:ext>
            </a:extLst>
          </p:cNvPr>
          <p:cNvSpPr/>
          <p:nvPr/>
        </p:nvSpPr>
        <p:spPr>
          <a:xfrm>
            <a:off x="2538781" y="4428188"/>
            <a:ext cx="6995744" cy="16162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257300" lvl="2" indent="-342900">
              <a:lnSpc>
                <a:spcPct val="130000"/>
              </a:lnSpc>
              <a:buFont typeface="Wingdings" panose="05000000000000000000" charset="0"/>
              <a:buChar char="§"/>
            </a:pPr>
            <a:r>
              <a:rPr lang="en-US" sz="2000" b="1" noProof="1">
                <a:solidFill>
                  <a:schemeClr val="bg2">
                    <a:lumMod val="75000"/>
                  </a:schemeClr>
                </a:solidFill>
              </a:rPr>
              <a:t>Remove</a:t>
            </a:r>
            <a:r>
              <a:rPr lang="en-US" sz="2000" noProof="1">
                <a:solidFill>
                  <a:schemeClr val="bg2">
                    <a:lumMod val="75000"/>
                  </a:schemeClr>
                </a:solidFill>
              </a:rPr>
              <a:t> GPR Background Noise Data</a:t>
            </a:r>
          </a:p>
          <a:p>
            <a:pPr marL="1257300" lvl="2" indent="-342900">
              <a:lnSpc>
                <a:spcPct val="130000"/>
              </a:lnSpc>
              <a:buFont typeface="Wingdings" panose="05000000000000000000" charset="0"/>
              <a:buChar char="§"/>
            </a:pPr>
            <a:r>
              <a:rPr lang="en-US" sz="2000" b="1" noProof="1">
                <a:solidFill>
                  <a:schemeClr val="bg2">
                    <a:lumMod val="75000"/>
                  </a:schemeClr>
                </a:solidFill>
              </a:rPr>
              <a:t>Estimate</a:t>
            </a:r>
            <a:r>
              <a:rPr lang="en-US" sz="2000" noProof="1">
                <a:solidFill>
                  <a:schemeClr val="bg2">
                    <a:lumMod val="75000"/>
                  </a:schemeClr>
                </a:solidFill>
              </a:rPr>
              <a:t> Unknow Subsurface Dielectric</a:t>
            </a:r>
          </a:p>
          <a:p>
            <a:pPr marL="1257300" lvl="2" indent="-342900">
              <a:lnSpc>
                <a:spcPct val="130000"/>
              </a:lnSpc>
              <a:buFont typeface="Wingdings" panose="05000000000000000000" charset="0"/>
              <a:buChar char="§"/>
            </a:pPr>
            <a:r>
              <a:rPr lang="en-US" sz="2000" b="1" noProof="1">
                <a:solidFill>
                  <a:schemeClr val="accent5">
                    <a:lumMod val="75000"/>
                  </a:schemeClr>
                </a:solidFill>
              </a:rPr>
              <a:t>Automatic</a:t>
            </a:r>
            <a:r>
              <a:rPr lang="en-US" sz="2000" noProof="1">
                <a:solidFill>
                  <a:srgbClr val="C00000"/>
                </a:solidFill>
              </a:rPr>
              <a:t> GPR Data Collection</a:t>
            </a:r>
          </a:p>
          <a:p>
            <a:pPr marL="1257300" lvl="2" indent="-342900">
              <a:lnSpc>
                <a:spcPct val="130000"/>
              </a:lnSpc>
              <a:buFont typeface="Wingdings" panose="05000000000000000000" charset="0"/>
              <a:buChar char="§"/>
            </a:pPr>
            <a:r>
              <a:rPr lang="en-US" sz="2000" b="1" noProof="1">
                <a:solidFill>
                  <a:schemeClr val="accent5">
                    <a:lumMod val="75000"/>
                  </a:schemeClr>
                </a:solidFill>
              </a:rPr>
              <a:t>Intuitive</a:t>
            </a:r>
            <a:r>
              <a:rPr lang="en-US" sz="2000" noProof="1">
                <a:solidFill>
                  <a:srgbClr val="C00000"/>
                </a:solidFill>
              </a:rPr>
              <a:t> Interpretation and </a:t>
            </a:r>
            <a:r>
              <a:rPr lang="en-US" sz="2000" b="1" noProof="1">
                <a:solidFill>
                  <a:schemeClr val="accent5">
                    <a:lumMod val="75000"/>
                  </a:schemeClr>
                </a:solidFill>
              </a:rPr>
              <a:t>Fridenly</a:t>
            </a:r>
            <a:r>
              <a:rPr lang="en-US" sz="2000" noProof="1">
                <a:solidFill>
                  <a:srgbClr val="C00000"/>
                </a:solidFill>
              </a:rPr>
              <a:t> Visualization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5F1CEA-4099-46BC-92B5-05219FC7F78E}"/>
              </a:ext>
            </a:extLst>
          </p:cNvPr>
          <p:cNvSpPr txBox="1"/>
          <p:nvPr/>
        </p:nvSpPr>
        <p:spPr>
          <a:xfrm>
            <a:off x="160541" y="-865217"/>
            <a:ext cx="5284381" cy="1870919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200" b="1"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en-US" sz="3600" dirty="0"/>
              <a:t>Motivations</a:t>
            </a:r>
          </a:p>
        </p:txBody>
      </p:sp>
      <p:sp>
        <p:nvSpPr>
          <p:cNvPr id="12" name="Round Diagonal Corner Rectangle 4">
            <a:extLst>
              <a:ext uri="{FF2B5EF4-FFF2-40B4-BE49-F238E27FC236}">
                <a16:creationId xmlns:a16="http://schemas.microsoft.com/office/drawing/2014/main" id="{FEB9F3B7-55D6-423E-B2A1-8197BC5FF9BD}"/>
              </a:ext>
            </a:extLst>
          </p:cNvPr>
          <p:cNvSpPr/>
          <p:nvPr/>
        </p:nvSpPr>
        <p:spPr>
          <a:xfrm>
            <a:off x="3136655" y="2718840"/>
            <a:ext cx="2094208" cy="90420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000" noProof="1">
                <a:solidFill>
                  <a:schemeClr val="tx1"/>
                </a:solidFill>
              </a:rPr>
              <a:t>Automatic GPR Inspection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A5C416C-C7D1-4F67-9B47-5441919E5D42}"/>
              </a:ext>
            </a:extLst>
          </p:cNvPr>
          <p:cNvCxnSpPr>
            <a:cxnSpLocks/>
          </p:cNvCxnSpPr>
          <p:nvPr/>
        </p:nvCxnSpPr>
        <p:spPr>
          <a:xfrm>
            <a:off x="2538782" y="3170941"/>
            <a:ext cx="527901" cy="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544A642-2211-493B-9C86-83EEAFDF9227}"/>
              </a:ext>
            </a:extLst>
          </p:cNvPr>
          <p:cNvCxnSpPr>
            <a:cxnSpLocks/>
          </p:cNvCxnSpPr>
          <p:nvPr/>
        </p:nvCxnSpPr>
        <p:spPr>
          <a:xfrm>
            <a:off x="5316546" y="3170941"/>
            <a:ext cx="527901" cy="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2157458-B4FF-46CD-A500-F2CCF627E339}"/>
              </a:ext>
            </a:extLst>
          </p:cNvPr>
          <p:cNvCxnSpPr>
            <a:cxnSpLocks/>
          </p:cNvCxnSpPr>
          <p:nvPr/>
        </p:nvCxnSpPr>
        <p:spPr>
          <a:xfrm>
            <a:off x="8550642" y="3172730"/>
            <a:ext cx="527901" cy="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9">
            <a:extLst>
              <a:ext uri="{FF2B5EF4-FFF2-40B4-BE49-F238E27FC236}">
                <a16:creationId xmlns:a16="http://schemas.microsoft.com/office/drawing/2014/main" id="{786C9942-672C-4990-AEFB-47E863F02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896" y="1388127"/>
            <a:ext cx="1389063" cy="398463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zh-CN" sz="2000" b="1" dirty="0"/>
              <a:t>Goal</a:t>
            </a:r>
            <a:r>
              <a:rPr lang="en-US" altLang="zh-CN" sz="2000" dirty="0"/>
              <a:t>:</a:t>
            </a:r>
          </a:p>
        </p:txBody>
      </p:sp>
      <p:sp>
        <p:nvSpPr>
          <p:cNvPr id="27" name="Text Box 9">
            <a:extLst>
              <a:ext uri="{FF2B5EF4-FFF2-40B4-BE49-F238E27FC236}">
                <a16:creationId xmlns:a16="http://schemas.microsoft.com/office/drawing/2014/main" id="{6BD605ED-4E93-4F82-B07F-AAE0A976B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4882" y="1264303"/>
            <a:ext cx="7904162" cy="646113"/>
          </a:xfrm>
          <a:prstGeom prst="rect">
            <a:avLst/>
          </a:prstGeom>
          <a:solidFill>
            <a:srgbClr val="D9D9D9">
              <a:alpha val="17999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robot which can automatic collect GPR data and reconstruct 3D model of underground cylinder objects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D966C1B-F252-4133-96FB-642024B29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616" y="2198031"/>
            <a:ext cx="1887621" cy="203371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0F7A508-B9D6-4C40-A9EF-84D6CB417376}"/>
              </a:ext>
            </a:extLst>
          </p:cNvPr>
          <p:cNvGrpSpPr/>
          <p:nvPr/>
        </p:nvGrpSpPr>
        <p:grpSpPr>
          <a:xfrm>
            <a:off x="9022644" y="2092550"/>
            <a:ext cx="1842657" cy="2018328"/>
            <a:chOff x="8852413" y="2118361"/>
            <a:chExt cx="1842657" cy="201832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8B60E0F-ACBB-40DB-AB13-3B0F2AD2F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52413" y="2118361"/>
              <a:ext cx="1842657" cy="81525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8C28AF7-2B34-42EB-8A13-20BD13121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74504" y="2897564"/>
              <a:ext cx="1198473" cy="123912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15DE447-3354-4281-864B-2D989D2D36E5}"/>
              </a:ext>
            </a:extLst>
          </p:cNvPr>
          <p:cNvGrpSpPr/>
          <p:nvPr/>
        </p:nvGrpSpPr>
        <p:grpSpPr>
          <a:xfrm>
            <a:off x="6081620" y="2335456"/>
            <a:ext cx="2241822" cy="1547005"/>
            <a:chOff x="6081620" y="2335456"/>
            <a:chExt cx="2241822" cy="1547005"/>
          </a:xfrm>
        </p:grpSpPr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16DD0D28-9188-458C-A779-18D381C6C8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673"/>
            <a:stretch/>
          </p:blipFill>
          <p:spPr>
            <a:xfrm>
              <a:off x="6081620" y="2335456"/>
              <a:ext cx="1842656" cy="991438"/>
            </a:xfrm>
            <a:prstGeom prst="rect">
              <a:avLst/>
            </a:prstGeom>
          </p:spPr>
        </p:pic>
        <p:pic>
          <p:nvPicPr>
            <p:cNvPr id="19" name="Picture 18" descr="A close up of a logo&#10;&#10;Description automatically generated">
              <a:extLst>
                <a:ext uri="{FF2B5EF4-FFF2-40B4-BE49-F238E27FC236}">
                  <a16:creationId xmlns:a16="http://schemas.microsoft.com/office/drawing/2014/main" id="{7A1790F6-8EAB-4B84-AE10-0E3969D4AD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673"/>
            <a:stretch/>
          </p:blipFill>
          <p:spPr>
            <a:xfrm>
              <a:off x="6164847" y="2463481"/>
              <a:ext cx="1842656" cy="991438"/>
            </a:xfrm>
            <a:prstGeom prst="rect">
              <a:avLst/>
            </a:prstGeom>
          </p:spPr>
        </p:pic>
        <p:pic>
          <p:nvPicPr>
            <p:cNvPr id="30" name="Picture 29" descr="A close up of a logo&#10;&#10;Description automatically generated">
              <a:extLst>
                <a:ext uri="{FF2B5EF4-FFF2-40B4-BE49-F238E27FC236}">
                  <a16:creationId xmlns:a16="http://schemas.microsoft.com/office/drawing/2014/main" id="{926A715F-77FF-4739-ACB2-D763BC27A8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673"/>
            <a:stretch/>
          </p:blipFill>
          <p:spPr>
            <a:xfrm>
              <a:off x="6270160" y="2605995"/>
              <a:ext cx="1842656" cy="991438"/>
            </a:xfrm>
            <a:prstGeom prst="rect">
              <a:avLst/>
            </a:prstGeom>
          </p:spPr>
        </p:pic>
        <p:pic>
          <p:nvPicPr>
            <p:cNvPr id="31" name="Picture 30" descr="A close up of a logo&#10;&#10;Description automatically generated">
              <a:extLst>
                <a:ext uri="{FF2B5EF4-FFF2-40B4-BE49-F238E27FC236}">
                  <a16:creationId xmlns:a16="http://schemas.microsoft.com/office/drawing/2014/main" id="{700D6B74-D6CC-4E0F-979C-CA85E5DA7A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673"/>
            <a:stretch/>
          </p:blipFill>
          <p:spPr>
            <a:xfrm>
              <a:off x="6375473" y="2748509"/>
              <a:ext cx="1842656" cy="991438"/>
            </a:xfrm>
            <a:prstGeom prst="rect">
              <a:avLst/>
            </a:prstGeom>
          </p:spPr>
        </p:pic>
        <p:pic>
          <p:nvPicPr>
            <p:cNvPr id="32" name="Picture 31" descr="A close up of a logo&#10;&#10;Description automatically generated">
              <a:extLst>
                <a:ext uri="{FF2B5EF4-FFF2-40B4-BE49-F238E27FC236}">
                  <a16:creationId xmlns:a16="http://schemas.microsoft.com/office/drawing/2014/main" id="{40D4B5DF-9823-4C3F-ACFE-5915552169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673"/>
            <a:stretch/>
          </p:blipFill>
          <p:spPr>
            <a:xfrm>
              <a:off x="6480786" y="2891023"/>
              <a:ext cx="1842656" cy="991438"/>
            </a:xfrm>
            <a:prstGeom prst="rect">
              <a:avLst/>
            </a:prstGeom>
          </p:spPr>
        </p:pic>
      </p:grp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3024CB5C-D3A2-48A6-BFBC-A73D3B801C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196" y="2092550"/>
            <a:ext cx="8310848" cy="4481766"/>
          </a:xfrm>
          <a:prstGeom prst="rect">
            <a:avLst/>
          </a:prstGeom>
        </p:spPr>
      </p:pic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E273ADBC-7619-4EE6-9DA6-60D7FFDDF9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581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547"/>
    </mc:Choice>
    <mc:Fallback>
      <p:transition spd="slow" advTm="103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8" grpId="0" animBg="1"/>
      <p:bldP spid="25" grpId="0" animBg="1"/>
      <p:bldP spid="25" grpId="1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F47A90-CE87-436C-9235-659A14E42C6E}"/>
              </a:ext>
            </a:extLst>
          </p:cNvPr>
          <p:cNvSpPr txBox="1"/>
          <p:nvPr/>
        </p:nvSpPr>
        <p:spPr>
          <a:xfrm>
            <a:off x="62927" y="183365"/>
            <a:ext cx="8350290" cy="821238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200" b="1"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en-US" sz="3600" noProof="1"/>
              <a:t>Omni-GPR-Cart Platform</a:t>
            </a:r>
            <a:endParaRPr lang="en-US" sz="36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94F7D93-6E8A-4E1C-8267-D76DC45406B6}"/>
              </a:ext>
            </a:extLst>
          </p:cNvPr>
          <p:cNvGrpSpPr/>
          <p:nvPr/>
        </p:nvGrpSpPr>
        <p:grpSpPr>
          <a:xfrm>
            <a:off x="6096000" y="1790757"/>
            <a:ext cx="6135183" cy="1409553"/>
            <a:chOff x="5786536" y="3790977"/>
            <a:chExt cx="6135183" cy="14095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A4E76B75-3E1B-4CAE-941C-B72D719AEF92}"/>
                    </a:ext>
                  </a:extLst>
                </p:cNvPr>
                <p:cNvSpPr/>
                <p:nvPr/>
              </p:nvSpPr>
              <p:spPr>
                <a:xfrm>
                  <a:off x="11267437" y="4011252"/>
                  <a:ext cx="654282" cy="81073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plcHide m:val="on"/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A4E76B75-3E1B-4CAE-941C-B72D719AEF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67437" y="4011252"/>
                  <a:ext cx="654282" cy="81073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E9707F4E-8693-42B1-8E8F-435426F0F8AC}"/>
                    </a:ext>
                  </a:extLst>
                </p:cNvPr>
                <p:cNvSpPr/>
                <p:nvPr/>
              </p:nvSpPr>
              <p:spPr>
                <a:xfrm>
                  <a:off x="7475651" y="3790977"/>
                  <a:ext cx="3962367" cy="140955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plcHide m:val="on"/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m:rPr>
                                          <m:lit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_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𝑑𝑟𝑣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m:rPr>
                                          <m:lit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_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𝑑𝑟𝑣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  <m:r>
                                        <m:rPr>
                                          <m:lit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_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𝑑𝑟𝑣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  <m:r>
                          <a:rPr lang="en-US" i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plcHide m:val="on"/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</m:mr>
                              <m:mr>
                                <m:e>
                                  <m:func>
                                    <m:func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f>
                                        <m:fPr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num>
                                        <m:den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e>
                                  </m:func>
                                </m:e>
                                <m:e>
                                  <m:func>
                                    <m:func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f>
                                        <m:fPr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num>
                                        <m:den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e>
                                  </m:func>
                                </m:e>
                                <m:e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</m:mr>
                              <m:mr>
                                <m:e>
                                  <m:func>
                                    <m:func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f>
                                        <m:fPr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−2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num>
                                        <m:den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e>
                                  </m:func>
                                </m:e>
                                <m:e>
                                  <m:func>
                                    <m:func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f>
                                        <m:fPr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−2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num>
                                        <m:den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e>
                                  </m:func>
                                </m:e>
                                <m:e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E9707F4E-8693-42B1-8E8F-435426F0F8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5651" y="3790977"/>
                  <a:ext cx="3962367" cy="140955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Text Box 7">
              <a:extLst>
                <a:ext uri="{FF2B5EF4-FFF2-40B4-BE49-F238E27FC236}">
                  <a16:creationId xmlns:a16="http://schemas.microsoft.com/office/drawing/2014/main" id="{6CC29652-BF8B-4702-9208-F4E52F2D07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6536" y="4311087"/>
              <a:ext cx="20193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i="1" dirty="0"/>
                <a:t>Motion Model:</a:t>
              </a:r>
            </a:p>
          </p:txBody>
        </p:sp>
      </p:grpSp>
      <p:pic>
        <p:nvPicPr>
          <p:cNvPr id="40" name="Picture 39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4EC5286-FB4B-4334-8948-0CD0729746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28" y="1207057"/>
            <a:ext cx="6088790" cy="222194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0CCB2A5-D2FF-4FDC-BDF4-0EB731C300B4}"/>
              </a:ext>
            </a:extLst>
          </p:cNvPr>
          <p:cNvPicPr/>
          <p:nvPr/>
        </p:nvPicPr>
        <p:blipFill rotWithShape="1">
          <a:blip r:embed="rId8"/>
          <a:srcRect l="20949" t="2789" r="20023" b="6049"/>
          <a:stretch/>
        </p:blipFill>
        <p:spPr bwMode="auto">
          <a:xfrm>
            <a:off x="1831361" y="3631454"/>
            <a:ext cx="4452257" cy="31579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39D5A72-BC10-41AA-BF82-92BE66F3EFFF}"/>
              </a:ext>
            </a:extLst>
          </p:cNvPr>
          <p:cNvPicPr/>
          <p:nvPr/>
        </p:nvPicPr>
        <p:blipFill rotWithShape="1">
          <a:blip r:embed="rId9"/>
          <a:srcRect l="8441" t="3280" r="8236" b="4867"/>
          <a:stretch/>
        </p:blipFill>
        <p:spPr bwMode="auto">
          <a:xfrm>
            <a:off x="6570975" y="3607636"/>
            <a:ext cx="4347396" cy="31579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983DEA9-B9F8-4EEF-84CC-3B358585EDE3}"/>
              </a:ext>
            </a:extLst>
          </p:cNvPr>
          <p:cNvGrpSpPr/>
          <p:nvPr/>
        </p:nvGrpSpPr>
        <p:grpSpPr>
          <a:xfrm>
            <a:off x="194489" y="1207057"/>
            <a:ext cx="3669940" cy="2254863"/>
            <a:chOff x="194489" y="1207057"/>
            <a:chExt cx="3669940" cy="2254863"/>
          </a:xfrm>
        </p:grpSpPr>
        <p:pic>
          <p:nvPicPr>
            <p:cNvPr id="26" name="Picture 25" descr="A picture containing toy, LEGO&#10;&#10;Description automatically generated">
              <a:extLst>
                <a:ext uri="{FF2B5EF4-FFF2-40B4-BE49-F238E27FC236}">
                  <a16:creationId xmlns:a16="http://schemas.microsoft.com/office/drawing/2014/main" id="{39062FD0-14F2-4FE0-9BEF-C1E3BEE39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828" y="1207057"/>
              <a:ext cx="3669601" cy="222194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5B414EA-F858-46F4-8A62-FF12B1DEAD62}"/>
                </a:ext>
              </a:extLst>
            </p:cNvPr>
            <p:cNvSpPr txBox="1"/>
            <p:nvPr/>
          </p:nvSpPr>
          <p:spPr>
            <a:xfrm>
              <a:off x="2071227" y="1809703"/>
              <a:ext cx="116799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ctr">
                <a:defRPr sz="1400"/>
              </a:lvl1pPr>
            </a:lstStyle>
            <a:p>
              <a:r>
                <a:rPr lang="en-US" dirty="0"/>
                <a:t>Intel NUC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717DC4D-F6D2-4446-BCD9-DF3793D3EE09}"/>
                </a:ext>
              </a:extLst>
            </p:cNvPr>
            <p:cNvSpPr txBox="1"/>
            <p:nvPr/>
          </p:nvSpPr>
          <p:spPr>
            <a:xfrm>
              <a:off x="1831361" y="1366995"/>
              <a:ext cx="116799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ctr">
                <a:defRPr sz="1400"/>
              </a:lvl1pPr>
            </a:lstStyle>
            <a:p>
              <a:r>
                <a:rPr lang="en-US" dirty="0"/>
                <a:t>Battery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0C70BF8-E547-467B-AB29-788241F27703}"/>
                </a:ext>
              </a:extLst>
            </p:cNvPr>
            <p:cNvSpPr txBox="1"/>
            <p:nvPr/>
          </p:nvSpPr>
          <p:spPr>
            <a:xfrm>
              <a:off x="2046502" y="2938700"/>
              <a:ext cx="116799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ctr">
                <a:defRPr sz="1400"/>
              </a:lvl1pPr>
            </a:lstStyle>
            <a:p>
              <a:r>
                <a:rPr lang="en-US" dirty="0"/>
                <a:t>RealSense Camera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7F88D79-C81C-4413-AC92-64EFFD7CA61B}"/>
                </a:ext>
              </a:extLst>
            </p:cNvPr>
            <p:cNvSpPr txBox="1"/>
            <p:nvPr/>
          </p:nvSpPr>
          <p:spPr>
            <a:xfrm>
              <a:off x="194489" y="2100028"/>
              <a:ext cx="116799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ctr">
                <a:defRPr sz="1400"/>
              </a:lvl1pPr>
            </a:lstStyle>
            <a:p>
              <a:r>
                <a:rPr lang="en-US" dirty="0"/>
                <a:t>GSSI GPR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FA048AD7-CF97-4C3A-823F-963ABE70AEB8}"/>
                </a:ext>
              </a:extLst>
            </p:cNvPr>
            <p:cNvCxnSpPr>
              <a:cxnSpLocks/>
              <a:stCxn id="51" idx="2"/>
            </p:cNvCxnSpPr>
            <p:nvPr/>
          </p:nvCxnSpPr>
          <p:spPr>
            <a:xfrm>
              <a:off x="778487" y="2407805"/>
              <a:ext cx="997079" cy="22423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87726B2D-E3EB-439A-A3EC-2452A2F072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735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566"/>
    </mc:Choice>
    <mc:Fallback>
      <p:transition spd="slow" advTm="61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712" x="2036763" y="6629400"/>
          <p14:tracePt t="10720" x="2063750" y="6492875"/>
          <p14:tracePt t="10727" x="2090738" y="6364288"/>
          <p14:tracePt t="10735" x="2136775" y="6200775"/>
          <p14:tracePt t="10743" x="2182813" y="6027738"/>
          <p14:tracePt t="10750" x="2219325" y="5862638"/>
          <p14:tracePt t="10757" x="2228850" y="5697538"/>
          <p14:tracePt t="10765" x="2246313" y="5497513"/>
          <p14:tracePt t="10774" x="2246313" y="5278438"/>
          <p14:tracePt t="10782" x="2236788" y="5132388"/>
          <p14:tracePt t="10792" x="2228850" y="4967288"/>
          <p14:tracePt t="10799" x="2209800" y="4803775"/>
          <p14:tracePt t="10809" x="2163763" y="4638675"/>
          <p14:tracePt t="10811" x="2136775" y="4502150"/>
          <p14:tracePt t="10818" x="2090738" y="4292600"/>
          <p14:tracePt t="10825" x="2046288" y="4183063"/>
          <p14:tracePt t="10832" x="2000250" y="4100513"/>
          <p14:tracePt t="10840" x="1981200" y="4054475"/>
          <p14:tracePt t="10847" x="1954213" y="4008438"/>
          <p14:tracePt t="10855" x="1927225" y="3963988"/>
          <p14:tracePt t="10863" x="1900238" y="3917950"/>
          <p14:tracePt t="10871" x="1871663" y="3852863"/>
          <p14:tracePt t="10878" x="1863725" y="3808413"/>
          <p14:tracePt t="10885" x="1854200" y="3779838"/>
          <p14:tracePt t="10893" x="1844675" y="3752850"/>
          <p14:tracePt t="10900" x="1835150" y="3706813"/>
          <p14:tracePt t="10907" x="1827213" y="3662363"/>
          <p14:tracePt t="10915" x="1817688" y="3633788"/>
          <p14:tracePt t="10923" x="1817688" y="3616325"/>
          <p14:tracePt t="10930" x="1817688" y="3597275"/>
          <p14:tracePt t="10938" x="1817688" y="3579813"/>
          <p14:tracePt t="10945" x="1817688" y="3570288"/>
          <p14:tracePt t="10954" x="1808163" y="3570288"/>
          <p14:tracePt t="10971" x="1798638" y="3543300"/>
          <p14:tracePt t="10975" x="1790700" y="3524250"/>
          <p14:tracePt t="10982" x="1781175" y="3479800"/>
          <p14:tracePt t="10990" x="1771650" y="3460750"/>
          <p14:tracePt t="10997" x="1744663" y="3378200"/>
          <p14:tracePt t="11005" x="1735138" y="3297238"/>
          <p14:tracePt t="11013" x="1717675" y="3187700"/>
          <p14:tracePt t="11020" x="1698625" y="3078163"/>
          <p14:tracePt t="11027" x="1689100" y="2930525"/>
          <p14:tracePt t="11035" x="1671638" y="2730500"/>
          <p14:tracePt t="11042" x="1662113" y="2601913"/>
          <p14:tracePt t="11050" x="1662113" y="2474913"/>
          <p14:tracePt t="11057" x="1662113" y="2346325"/>
          <p14:tracePt t="11065" x="1662113" y="2273300"/>
          <p14:tracePt t="11073" x="1662113" y="2192338"/>
          <p14:tracePt t="11080" x="1662113" y="2155825"/>
          <p14:tracePt t="11088" x="1662113" y="2100263"/>
          <p14:tracePt t="11095" x="1671638" y="2063750"/>
          <p14:tracePt t="11104" x="1681163" y="2027238"/>
          <p14:tracePt t="11112" x="1698625" y="2000250"/>
          <p14:tracePt t="11121" x="1698625" y="1990725"/>
          <p14:tracePt t="11128" x="1725613" y="1973263"/>
          <p14:tracePt t="11133" x="1735138" y="1963738"/>
          <p14:tracePt t="11141" x="1762125" y="1963738"/>
          <p14:tracePt t="11148" x="1781175" y="1963738"/>
          <p14:tracePt t="11156" x="1808163" y="1963738"/>
          <p14:tracePt t="11163" x="1863725" y="1973263"/>
          <p14:tracePt t="11171" x="1927225" y="2000250"/>
          <p14:tracePt t="11178" x="2009775" y="2046288"/>
          <p14:tracePt t="11185" x="2109788" y="2100263"/>
          <p14:tracePt t="11193" x="2173288" y="2163763"/>
          <p14:tracePt t="11200" x="2246313" y="2219325"/>
          <p14:tracePt t="11207" x="2309813" y="2282825"/>
          <p14:tracePt t="11215" x="2328863" y="2328863"/>
          <p14:tracePt t="11223" x="2355850" y="2374900"/>
          <p14:tracePt t="11230" x="2365375" y="2392363"/>
          <p14:tracePt t="11238" x="2365375" y="2419350"/>
          <p14:tracePt t="11245" x="2365375" y="2428875"/>
          <p14:tracePt t="11253" x="2355850" y="2447925"/>
          <p14:tracePt t="11260" x="2338388" y="2455863"/>
          <p14:tracePt t="11267" x="2319338" y="2455863"/>
          <p14:tracePt t="11275" x="2301875" y="2455863"/>
          <p14:tracePt t="11282" x="2246313" y="2465388"/>
          <p14:tracePt t="11290" x="2219325" y="2465388"/>
          <p14:tracePt t="11297" x="2192338" y="2465388"/>
          <p14:tracePt t="11306" x="2146300" y="2465388"/>
          <p14:tracePt t="11312" x="2119313" y="2465388"/>
          <p14:tracePt t="11320" x="2100263" y="2455863"/>
          <p14:tracePt t="11327" x="2082800" y="2438400"/>
          <p14:tracePt t="11335" x="2082800" y="2419350"/>
          <p14:tracePt t="11342" x="2082800" y="2392363"/>
          <p14:tracePt t="11350" x="2082800" y="2346325"/>
          <p14:tracePt t="11357" x="2119313" y="2301875"/>
          <p14:tracePt t="11365" x="2163763" y="2255838"/>
          <p14:tracePt t="11373" x="2228850" y="2200275"/>
          <p14:tracePt t="11381" x="2346325" y="2146300"/>
          <p14:tracePt t="11391" x="2474913" y="2109788"/>
          <p14:tracePt t="11399" x="2640013" y="2100263"/>
          <p14:tracePt t="11406" x="2822575" y="2100263"/>
          <p14:tracePt t="11413" x="3022600" y="2100263"/>
          <p14:tracePt t="11419" x="3278188" y="2109788"/>
          <p14:tracePt t="11426" x="3562350" y="2146300"/>
          <p14:tracePt t="11433" x="4000500" y="2236788"/>
          <p14:tracePt t="11441" x="4392613" y="2301875"/>
          <p14:tracePt t="11448" x="4757738" y="2392363"/>
          <p14:tracePt t="11456" x="5232400" y="2511425"/>
          <p14:tracePt t="11463" x="5497513" y="2584450"/>
          <p14:tracePt t="11471" x="5772150" y="2674938"/>
          <p14:tracePt t="11478" x="5918200" y="2757488"/>
          <p14:tracePt t="11486" x="6037263" y="2830513"/>
          <p14:tracePt t="11493" x="6110288" y="2894013"/>
          <p14:tracePt t="11508" x="6137275" y="2930525"/>
          <p14:tracePt t="11516" x="6164263" y="2976563"/>
          <p14:tracePt t="11523" x="6173788" y="3013075"/>
          <p14:tracePt t="11530" x="6173788" y="3032125"/>
          <p14:tracePt t="11538" x="6164263" y="3041650"/>
          <p14:tracePt t="11546" x="6127750" y="3049588"/>
          <p14:tracePt t="11554" x="6091238" y="3059113"/>
          <p14:tracePt t="11560" x="6045200" y="3059113"/>
          <p14:tracePt t="11568" x="5964238" y="3059113"/>
          <p14:tracePt t="11575" x="5854700" y="3059113"/>
          <p14:tracePt t="11583" x="5745163" y="3041650"/>
          <p14:tracePt t="11590" x="5553075" y="3013075"/>
          <p14:tracePt t="11598" x="5370513" y="2986088"/>
          <p14:tracePt t="11606" x="5187950" y="2940050"/>
          <p14:tracePt t="11613" x="5005388" y="2894013"/>
          <p14:tracePt t="11621" x="4740275" y="2820988"/>
          <p14:tracePt t="11628" x="4402138" y="2740025"/>
          <p14:tracePt t="11637" x="4146550" y="2684463"/>
          <p14:tracePt t="11643" x="3781425" y="2574925"/>
          <p14:tracePt t="11651" x="3433763" y="2465388"/>
          <p14:tracePt t="11658" x="3241675" y="2401888"/>
          <p14:tracePt t="11666" x="3041650" y="2319338"/>
          <p14:tracePt t="11674" x="2895600" y="2255838"/>
          <p14:tracePt t="11680" x="2794000" y="2200275"/>
          <p14:tracePt t="11688" x="2740025" y="2163763"/>
          <p14:tracePt t="11695" x="2720975" y="2119313"/>
          <p14:tracePt t="11703" x="2720975" y="2090738"/>
          <p14:tracePt t="11710" x="2720975" y="2073275"/>
          <p14:tracePt t="11718" x="2757488" y="2009775"/>
          <p14:tracePt t="11725" x="2803525" y="1990725"/>
          <p14:tracePt t="11733" x="2903538" y="1944688"/>
          <p14:tracePt t="11740" x="3032125" y="1935163"/>
          <p14:tracePt t="11747" x="3178175" y="1917700"/>
          <p14:tracePt t="11756" x="3379788" y="1917700"/>
          <p14:tracePt t="11763" x="3562350" y="1935163"/>
          <p14:tracePt t="11771" x="3908425" y="2000250"/>
          <p14:tracePt t="11777" x="4237038" y="2082800"/>
          <p14:tracePt t="11786" x="4575175" y="2182813"/>
          <p14:tracePt t="11792" x="4730750" y="2265363"/>
          <p14:tracePt t="11800" x="4857750" y="2338388"/>
          <p14:tracePt t="11807" x="4932363" y="2401888"/>
          <p14:tracePt t="11815" x="4949825" y="2438400"/>
          <p14:tracePt t="11823" x="4959350" y="2465388"/>
          <p14:tracePt t="11838" x="4932363" y="2511425"/>
          <p14:tracePt t="11845" x="4886325" y="2538413"/>
          <p14:tracePt t="11853" x="4803775" y="2574925"/>
          <p14:tracePt t="11860" x="4730750" y="2593975"/>
          <p14:tracePt t="11867" x="4611688" y="2620963"/>
          <p14:tracePt t="11875" x="4484688" y="2620963"/>
          <p14:tracePt t="11882" x="4392613" y="2630488"/>
          <p14:tracePt t="11890" x="4302125" y="2630488"/>
          <p14:tracePt t="11897" x="4210050" y="2630488"/>
          <p14:tracePt t="11905" x="4164013" y="2630488"/>
          <p14:tracePt t="11912" x="4110038" y="2630488"/>
          <p14:tracePt t="11920" x="4083050" y="2620963"/>
          <p14:tracePt t="11929" x="4064000" y="2620963"/>
          <p14:tracePt t="11978" x="4073525" y="2620963"/>
          <p14:tracePt t="11983" x="4090988" y="2620963"/>
          <p14:tracePt t="11991" x="4100513" y="2620963"/>
          <p14:tracePt t="11996" x="4110038" y="2630488"/>
          <p14:tracePt t="12004" x="4127500" y="2638425"/>
          <p14:tracePt t="12010" x="4137025" y="2657475"/>
          <p14:tracePt t="12017" x="4156075" y="2693988"/>
          <p14:tracePt t="12025" x="4164013" y="2703513"/>
          <p14:tracePt t="12032" x="4192588" y="2720975"/>
          <p14:tracePt t="12040" x="4210050" y="2730500"/>
          <p14:tracePt t="12047" x="4229100" y="2740025"/>
          <p14:tracePt t="12056" x="4237038" y="2747963"/>
          <p14:tracePt t="12116" x="4246563" y="2747963"/>
          <p14:tracePt t="12131" x="4256088" y="2747963"/>
          <p14:tracePt t="12153" x="4265613" y="2747963"/>
          <p14:tracePt t="12161" x="4283075" y="2740025"/>
          <p14:tracePt t="12168" x="4283075" y="2730500"/>
          <p14:tracePt t="12176" x="4292600" y="2730500"/>
          <p14:tracePt t="12213" x="4283075" y="2747963"/>
          <p14:tracePt t="12221" x="4273550" y="2747963"/>
          <p14:tracePt t="12228" x="4256088" y="2776538"/>
          <p14:tracePt t="12239" x="4237038" y="2813050"/>
          <p14:tracePt t="12251" x="4210050" y="2913063"/>
          <p14:tracePt t="12259" x="4156075" y="3032125"/>
          <p14:tracePt t="12266" x="3908425" y="3524250"/>
          <p14:tracePt t="12273" x="3671888" y="3963988"/>
          <p14:tracePt t="12281" x="3397250" y="4438650"/>
          <p14:tracePt t="12289" x="3159125" y="4840288"/>
          <p14:tracePt t="12296" x="2876550" y="5387975"/>
          <p14:tracePt t="12304" x="2630488" y="5853113"/>
          <p14:tracePt t="12311" x="2493963" y="6200775"/>
          <p14:tracePt t="12319" x="2392363" y="6410325"/>
          <p14:tracePt t="12325" x="2319338" y="6546850"/>
          <p14:tracePt t="12333" x="2265363" y="6629400"/>
          <p14:tracePt t="12341" x="2209800" y="6711950"/>
          <p14:tracePt t="12348" x="2163763" y="6794500"/>
          <p14:tracePt t="13083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6DDB7F98-79C3-491F-9949-1E2D759E91D8}"/>
              </a:ext>
            </a:extLst>
          </p:cNvPr>
          <p:cNvSpPr txBox="1"/>
          <p:nvPr/>
        </p:nvSpPr>
        <p:spPr>
          <a:xfrm>
            <a:off x="86139" y="199643"/>
            <a:ext cx="6833537" cy="754361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 fontScale="92500"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200" b="1"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en-US" sz="3600" dirty="0"/>
              <a:t>Conventional GPR Imaging Algorithm </a:t>
            </a:r>
          </a:p>
        </p:txBody>
      </p:sp>
      <p:pic>
        <p:nvPicPr>
          <p:cNvPr id="23" name="Picture 2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898A70A-334E-4529-9D10-57FFF9A615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6" t="14778" b="4885"/>
          <a:stretch/>
        </p:blipFill>
        <p:spPr>
          <a:xfrm>
            <a:off x="2390255" y="1553266"/>
            <a:ext cx="3098207" cy="203763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17C3F17-7CB7-4078-AD0C-AE52394E3D31}"/>
              </a:ext>
            </a:extLst>
          </p:cNvPr>
          <p:cNvSpPr txBox="1"/>
          <p:nvPr/>
        </p:nvSpPr>
        <p:spPr>
          <a:xfrm>
            <a:off x="3116462" y="3639417"/>
            <a:ext cx="16457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Back Projection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EF89EB2-BBAB-4588-8007-2A3C9ED60040}"/>
                  </a:ext>
                </a:extLst>
              </p:cNvPr>
              <p:cNvSpPr/>
              <p:nvPr/>
            </p:nvSpPr>
            <p:spPr>
              <a:xfrm>
                <a:off x="2782237" y="4421153"/>
                <a:ext cx="6833537" cy="6036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>
                          <a:latin typeface="Cambria Math" panose="02040503050406030204" pitchFamily="18" charset="0"/>
                        </a:rPr>
                        <m:t>∀</m:t>
                      </m:r>
                      <m:sSubSup>
                        <m:sSubSup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𝒒</m:t>
                          </m:r>
                        </m:sub>
                        <m:sup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𝒌</m:t>
                          </m:r>
                        </m:sup>
                      </m:sSubSup>
                      <m:r>
                        <a:rPr lang="en-US" sz="2400" b="1" i="0"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  <m:r>
                        <a:rPr lang="en-US" sz="2400" b="1" i="0">
                          <a:latin typeface="Cambria Math" panose="02040503050406030204" pitchFamily="18" charset="0"/>
                        </a:rPr>
                        <m:t>, </m:t>
                      </m:r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2400" b="1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</m:d>
                        </m:e>
                        <m:sup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400" b="1" i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en-US" sz="2400" b="1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  <m:sup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400" b="1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"/>
                              <m:ctrlPr>
                                <a:rPr lang="en-US" sz="24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endChr m:val=""/>
                                      <m:ctrlP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  <m:t>𝒂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sub>
                              </m:sSub>
                              <m:r>
                                <a:rPr lang="en-US" sz="2400" b="1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</m:e>
                        <m:sup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400" b="1" i="0">
                          <a:latin typeface="Cambria Math" panose="02040503050406030204" pitchFamily="18" charset="0"/>
                        </a:rPr>
                        <m:t>, 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400" b="1" i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2400" b="1" i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EF89EB2-BBAB-4588-8007-2A3C9ED600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2237" y="4421153"/>
                <a:ext cx="6833537" cy="60369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384460D-A291-4F92-AF3F-74DE4EEC5A95}"/>
                  </a:ext>
                </a:extLst>
              </p:cNvPr>
              <p:cNvSpPr/>
              <p:nvPr/>
            </p:nvSpPr>
            <p:spPr>
              <a:xfrm>
                <a:off x="208281" y="5481630"/>
                <a:ext cx="2768194" cy="4490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}"/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sub>
                            <m:sup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sup>
                          </m:sSubSup>
                          <m:r>
                            <a:rPr lang="en-US" sz="2000" b="1">
                              <a:latin typeface="Cambria Math" panose="02040503050406030204" pitchFamily="18" charset="0"/>
                            </a:rPr>
                            <m:t>= {</m:t>
                          </m:r>
                          <m:sSub>
                            <m:sSub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sub>
                          </m:sSub>
                          <m:r>
                            <a:rPr lang="en-US" sz="2000" b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sz="2000" b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000" b="1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b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384460D-A291-4F92-AF3F-74DE4EEC5A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281" y="5481630"/>
                <a:ext cx="2768194" cy="449097"/>
              </a:xfrm>
              <a:prstGeom prst="rect">
                <a:avLst/>
              </a:prstGeom>
              <a:blipFill>
                <a:blip r:embed="rId8"/>
                <a:stretch>
                  <a:fillRect t="-152703" r="-25551" b="-2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BE2B06F-8724-4C09-890D-17809A20315B}"/>
                  </a:ext>
                </a:extLst>
              </p:cNvPr>
              <p:cNvSpPr/>
              <p:nvPr/>
            </p:nvSpPr>
            <p:spPr>
              <a:xfrm>
                <a:off x="2782237" y="5545869"/>
                <a:ext cx="48487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the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𝑞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-</a:t>
                </a:r>
                <a:r>
                  <a:rPr lang="en-US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</a:t>
                </a: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A-scan measurement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-</a:t>
                </a:r>
                <a:r>
                  <a:rPr lang="en-US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</a:t>
                </a: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B-scan data</a:t>
                </a:r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BE2B06F-8724-4C09-890D-17809A2031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2237" y="5545869"/>
                <a:ext cx="4848763" cy="369332"/>
              </a:xfrm>
              <a:prstGeom prst="rect">
                <a:avLst/>
              </a:prstGeom>
              <a:blipFill>
                <a:blip r:embed="rId9"/>
                <a:stretch>
                  <a:fillRect l="-1005" t="-11667" r="-251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F65BF89-4F51-4CD2-AAF5-BB4DFD6DF808}"/>
                  </a:ext>
                </a:extLst>
              </p:cNvPr>
              <p:cNvSpPr/>
              <p:nvPr/>
            </p:nvSpPr>
            <p:spPr>
              <a:xfrm>
                <a:off x="285119" y="5930727"/>
                <a:ext cx="2611036" cy="4134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}"/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  <m:sub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sub>
                          </m:sSub>
                          <m:r>
                            <a:rPr lang="en-US" b="1" i="0">
                              <a:latin typeface="Cambria Math" panose="02040503050406030204" pitchFamily="18" charset="0"/>
                            </a:rPr>
                            <m:t>= {</m:t>
                          </m:r>
                          <m:sSubSup>
                            <m:sSubSup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sub>
                            <m:sup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sup>
                          </m:sSubSup>
                          <m:r>
                            <a:rPr lang="en-US" b="1" i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𝒒</m:t>
                          </m:r>
                          <m:r>
                            <a:rPr lang="en-US" b="1" i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b="1" i="0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F65BF89-4F51-4CD2-AAF5-BB4DFD6DF8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119" y="5930727"/>
                <a:ext cx="2611036" cy="413447"/>
              </a:xfrm>
              <a:prstGeom prst="rect">
                <a:avLst/>
              </a:prstGeom>
              <a:blipFill>
                <a:blip r:embed="rId10"/>
                <a:stretch>
                  <a:fillRect t="-151471" r="-25467" b="-2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AE4372D-22FB-482B-8305-69ABBACF4BE1}"/>
                  </a:ext>
                </a:extLst>
              </p:cNvPr>
              <p:cNvSpPr/>
              <p:nvPr/>
            </p:nvSpPr>
            <p:spPr>
              <a:xfrm>
                <a:off x="2791862" y="5994966"/>
                <a:ext cx="407560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the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-</a:t>
                </a:r>
                <a:r>
                  <a:rPr lang="en-US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</a:t>
                </a: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B-scan consisting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A-scans</a:t>
                </a:r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AE4372D-22FB-482B-8305-69ABBACF4B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1862" y="5994966"/>
                <a:ext cx="4075603" cy="369332"/>
              </a:xfrm>
              <a:prstGeom prst="rect">
                <a:avLst/>
              </a:prstGeom>
              <a:blipFill>
                <a:blip r:embed="rId11"/>
                <a:stretch>
                  <a:fillRect l="-1345" t="-9836" r="-149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820995B-6541-4B06-9F8D-94D6A948284C}"/>
                  </a:ext>
                </a:extLst>
              </p:cNvPr>
              <p:cNvSpPr/>
              <p:nvPr/>
            </p:nvSpPr>
            <p:spPr>
              <a:xfrm>
                <a:off x="8900312" y="5712228"/>
                <a:ext cx="372813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: 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amplitude of A-scan signal</a:t>
                </a:r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820995B-6541-4B06-9F8D-94D6A94828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0312" y="5712228"/>
                <a:ext cx="3728130" cy="369332"/>
              </a:xfrm>
              <a:prstGeom prst="rect">
                <a:avLst/>
              </a:prstGeom>
              <a:blipFill>
                <a:blip r:embed="rId12"/>
                <a:stretch>
                  <a:fillRect t="-9836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EDE5BB25-A024-42D5-80AE-B3C187EB7336}"/>
              </a:ext>
            </a:extLst>
          </p:cNvPr>
          <p:cNvCxnSpPr>
            <a:cxnSpLocks/>
            <a:stCxn id="23" idx="1"/>
            <a:endCxn id="31" idx="1"/>
          </p:cNvCxnSpPr>
          <p:nvPr/>
        </p:nvCxnSpPr>
        <p:spPr>
          <a:xfrm rot="10800000" flipH="1" flipV="1">
            <a:off x="2390255" y="2572085"/>
            <a:ext cx="391982" cy="2150913"/>
          </a:xfrm>
          <a:prstGeom prst="bentConnector3">
            <a:avLst>
              <a:gd name="adj1" fmla="val -282074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99B15DB-A73E-49D7-9ABE-BCB51F136BD5}"/>
                  </a:ext>
                </a:extLst>
              </p:cNvPr>
              <p:cNvSpPr/>
              <p:nvPr/>
            </p:nvSpPr>
            <p:spPr>
              <a:xfrm>
                <a:off x="10138987" y="5358575"/>
                <a:ext cx="178683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𝒕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traveling time</a:t>
                </a:r>
                <a:endParaRPr lang="en-US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99B15DB-A73E-49D7-9ABE-BCB51F136B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8987" y="5358575"/>
                <a:ext cx="1786838" cy="369332"/>
              </a:xfrm>
              <a:prstGeom prst="rect">
                <a:avLst/>
              </a:prstGeom>
              <a:blipFill>
                <a:blip r:embed="rId13"/>
                <a:stretch>
                  <a:fillRect t="-9836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7FC6956-12D1-4671-A3C1-C57D39D37A8B}"/>
                  </a:ext>
                </a:extLst>
              </p:cNvPr>
              <p:cNvSpPr/>
              <p:nvPr/>
            </p:nvSpPr>
            <p:spPr>
              <a:xfrm>
                <a:off x="7398059" y="5999167"/>
                <a:ext cx="4629751" cy="3943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𝒒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: 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the total samples in a A-scan measurement</a:t>
                </a:r>
                <a:endParaRPr lang="en-US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7FC6956-12D1-4671-A3C1-C57D39D37A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8059" y="5999167"/>
                <a:ext cx="4629751" cy="394339"/>
              </a:xfrm>
              <a:prstGeom prst="rect">
                <a:avLst/>
              </a:prstGeom>
              <a:blipFill>
                <a:blip r:embed="rId14"/>
                <a:stretch>
                  <a:fillRect t="-7692" b="-1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C28BED6A-589F-4842-986B-AC427153E070}"/>
              </a:ext>
            </a:extLst>
          </p:cNvPr>
          <p:cNvSpPr txBox="1"/>
          <p:nvPr/>
        </p:nvSpPr>
        <p:spPr>
          <a:xfrm>
            <a:off x="7563342" y="3635801"/>
            <a:ext cx="377515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A-Scan Raw Data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E60610A-33AD-4FF5-A1B9-5AFEE9C213C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5822" t="11038" r="17938" b="12437"/>
          <a:stretch/>
        </p:blipFill>
        <p:spPr>
          <a:xfrm rot="5400000">
            <a:off x="6970841" y="3004794"/>
            <a:ext cx="2150915" cy="591138"/>
          </a:xfrm>
          <a:prstGeom prst="rect">
            <a:avLst/>
          </a:prstGeom>
          <a:ln>
            <a:noFill/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EBBCD44-A219-4D69-BAF7-7B0CEAE463A8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31402"/>
          <a:stretch/>
        </p:blipFill>
        <p:spPr>
          <a:xfrm>
            <a:off x="6867465" y="1307657"/>
            <a:ext cx="2583453" cy="873852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10F6E97-8F16-4211-8A43-3B4B5DE694A3}"/>
              </a:ext>
            </a:extLst>
          </p:cNvPr>
          <p:cNvCxnSpPr>
            <a:cxnSpLocks/>
          </p:cNvCxnSpPr>
          <p:nvPr/>
        </p:nvCxnSpPr>
        <p:spPr>
          <a:xfrm flipH="1" flipV="1">
            <a:off x="4560608" y="2066230"/>
            <a:ext cx="3190121" cy="642413"/>
          </a:xfrm>
          <a:prstGeom prst="straightConnector1">
            <a:avLst/>
          </a:prstGeom>
          <a:ln w="19050">
            <a:solidFill>
              <a:srgbClr val="FF0000"/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82BDE45-89BB-4724-805C-8D8F649CE871}"/>
              </a:ext>
            </a:extLst>
          </p:cNvPr>
          <p:cNvCxnSpPr>
            <a:cxnSpLocks/>
          </p:cNvCxnSpPr>
          <p:nvPr/>
        </p:nvCxnSpPr>
        <p:spPr>
          <a:xfrm flipH="1" flipV="1">
            <a:off x="4842393" y="2729047"/>
            <a:ext cx="3433860" cy="130888"/>
          </a:xfrm>
          <a:prstGeom prst="straightConnector1">
            <a:avLst/>
          </a:prstGeom>
          <a:ln w="19050">
            <a:solidFill>
              <a:srgbClr val="FF0000"/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3605D81-FE63-476B-B8EC-18B00AA507C0}"/>
              </a:ext>
            </a:extLst>
          </p:cNvPr>
          <p:cNvCxnSpPr>
            <a:cxnSpLocks/>
          </p:cNvCxnSpPr>
          <p:nvPr/>
        </p:nvCxnSpPr>
        <p:spPr>
          <a:xfrm flipH="1" flipV="1">
            <a:off x="4441272" y="3212785"/>
            <a:ext cx="3605027" cy="178862"/>
          </a:xfrm>
          <a:prstGeom prst="straightConnector1">
            <a:avLst/>
          </a:prstGeom>
          <a:ln w="19050">
            <a:solidFill>
              <a:srgbClr val="FF0000"/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F6EAC798-0E00-4E4F-B13B-C8B9EAA002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2683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606"/>
    </mc:Choice>
    <mc:Fallback>
      <p:transition spd="slow" advTm="35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7" grpId="0"/>
      <p:bldP spid="31" grpId="0"/>
      <p:bldP spid="5" grpId="0"/>
      <p:bldP spid="7" grpId="0"/>
      <p:bldP spid="8" grpId="0"/>
      <p:bldP spid="10" grpId="0"/>
      <p:bldP spid="12" grpId="0"/>
      <p:bldP spid="37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C285621-7C8E-4978-BEFE-1B7F1B3E42C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448199"/>
            <a:ext cx="12192000" cy="396160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723900" dist="50800" dir="5940000" sx="131000" sy="131000" algn="ctr" rotWithShape="0">
              <a:srgbClr val="000000">
                <a:alpha val="0"/>
              </a:srgbClr>
            </a:outerShdw>
          </a:effectLst>
          <a:scene3d>
            <a:camera prst="orthographicFront"/>
            <a:lightRig rig="contrasting" dir="t"/>
          </a:scene3d>
          <a:sp3d extrusionH="12700" contourW="19050" prstMaterial="translucentPowder">
            <a:bevelT w="177800" prst="coolSlant"/>
            <a:bevelB w="165100" prst="coolSlant"/>
            <a:contourClr>
              <a:schemeClr val="bg1"/>
            </a:contourClr>
          </a:sp3d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4C16D4E-9183-42EB-AA54-2B97D7107A54}"/>
              </a:ext>
            </a:extLst>
          </p:cNvPr>
          <p:cNvSpPr txBox="1"/>
          <p:nvPr/>
        </p:nvSpPr>
        <p:spPr>
          <a:xfrm>
            <a:off x="86139" y="199643"/>
            <a:ext cx="6833537" cy="754361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 fontScale="92500"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200" b="1"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en-US" sz="3600" dirty="0"/>
              <a:t>Conventional GPR Imaging Algorithm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CADAE5D-E83C-42F6-839C-75E05562BD8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9505" y="1448199"/>
            <a:ext cx="12192000" cy="396160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723900" dist="50800" dir="5940000" sx="131000" sy="131000" algn="ctr" rotWithShape="0">
              <a:srgbClr val="000000">
                <a:alpha val="0"/>
              </a:srgbClr>
            </a:outerShdw>
          </a:effectLst>
          <a:scene3d>
            <a:camera prst="orthographicFront"/>
            <a:lightRig rig="contrasting" dir="t"/>
          </a:scene3d>
          <a:sp3d extrusionH="12700" contourW="19050" prstMaterial="translucentPowder">
            <a:bevelT w="177800" prst="coolSlant"/>
            <a:bevelB w="165100" prst="coolSlant"/>
            <a:contourClr>
              <a:schemeClr val="bg1"/>
            </a:contourClr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6A163EF-5585-4F13-9887-E3468FF1CD8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19010" y="1448199"/>
            <a:ext cx="12192000" cy="396160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723900" dist="50800" dir="5940000" sx="131000" sy="131000" algn="ctr" rotWithShape="0">
              <a:srgbClr val="000000">
                <a:alpha val="0"/>
              </a:srgbClr>
            </a:outerShdw>
          </a:effectLst>
          <a:scene3d>
            <a:camera prst="orthographicFront"/>
            <a:lightRig rig="contrasting" dir="t"/>
          </a:scene3d>
          <a:sp3d extrusionH="12700" contourW="19050" prstMaterial="translucentPowder">
            <a:bevelT w="177800" prst="coolSlant"/>
            <a:bevelB w="165100" prst="coolSlant"/>
            <a:contourClr>
              <a:schemeClr val="bg1"/>
            </a:contourClr>
          </a:sp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A815FC0-FC39-4CA3-94BE-04C07EED6EE1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0"/>
          </a:blip>
          <a:stretch>
            <a:fillRect/>
          </a:stretch>
        </p:blipFill>
        <p:spPr>
          <a:xfrm>
            <a:off x="19011" y="1448199"/>
            <a:ext cx="12191999" cy="396160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723900" dist="50800" dir="5940000" sx="131000" sy="131000" algn="ctr" rotWithShape="0">
              <a:srgbClr val="000000">
                <a:alpha val="0"/>
              </a:srgbClr>
            </a:outerShdw>
          </a:effectLst>
          <a:scene3d>
            <a:camera prst="orthographicFront"/>
            <a:lightRig rig="contrasting" dir="t"/>
          </a:scene3d>
          <a:sp3d extrusionH="12700" contourW="19050" prstMaterial="translucentPowder">
            <a:bevelT w="177800" prst="coolSlant"/>
            <a:bevelB w="165100" prst="coolSlant"/>
            <a:contourClr>
              <a:schemeClr val="bg1"/>
            </a:contourClr>
          </a:sp3d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B17F052-A044-41AF-A858-67F0D9EAEF08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50000"/>
          </a:blip>
          <a:stretch>
            <a:fillRect/>
          </a:stretch>
        </p:blipFill>
        <p:spPr>
          <a:xfrm>
            <a:off x="86139" y="1448199"/>
            <a:ext cx="12086850" cy="396160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723900" dist="50800" dir="5940000" sx="131000" sy="131000" algn="ctr" rotWithShape="0">
              <a:srgbClr val="000000">
                <a:alpha val="0"/>
              </a:srgbClr>
            </a:outerShdw>
          </a:effectLst>
          <a:scene3d>
            <a:camera prst="orthographicFront"/>
            <a:lightRig rig="contrasting" dir="t"/>
          </a:scene3d>
          <a:sp3d extrusionH="12700" contourW="19050" prstMaterial="translucentPowder">
            <a:bevelT w="177800" prst="coolSlant"/>
            <a:bevelB w="165100" prst="coolSlant"/>
            <a:contourClr>
              <a:schemeClr val="bg1"/>
            </a:contourClr>
          </a:sp3d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C883DFA-B722-4F08-A380-14DBFE0F2B8C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50000"/>
          </a:blip>
          <a:stretch>
            <a:fillRect/>
          </a:stretch>
        </p:blipFill>
        <p:spPr>
          <a:xfrm>
            <a:off x="86138" y="1448199"/>
            <a:ext cx="12096356" cy="396160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723900" dist="50800" dir="5940000" sx="131000" sy="131000" algn="ctr" rotWithShape="0">
              <a:srgbClr val="000000">
                <a:alpha val="0"/>
              </a:srgbClr>
            </a:outerShdw>
          </a:effectLst>
          <a:scene3d>
            <a:camera prst="orthographicFront"/>
            <a:lightRig rig="contrasting" dir="t"/>
          </a:scene3d>
          <a:sp3d extrusionH="12700" contourW="19050" prstMaterial="translucentPowder">
            <a:bevelT w="177800" prst="coolSlant"/>
            <a:bevelB w="165100" prst="coolSlant"/>
            <a:contourClr>
              <a:schemeClr val="bg1"/>
            </a:contourClr>
          </a:sp3d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D21D840-35F4-4508-B2ED-E34730ADC19D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50000"/>
          </a:blip>
          <a:stretch>
            <a:fillRect/>
          </a:stretch>
        </p:blipFill>
        <p:spPr>
          <a:xfrm>
            <a:off x="76632" y="1448199"/>
            <a:ext cx="12019724" cy="396160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723900" dist="50800" dir="5940000" sx="131000" sy="131000" algn="ctr" rotWithShape="0">
              <a:srgbClr val="000000">
                <a:alpha val="0"/>
              </a:srgbClr>
            </a:outerShdw>
          </a:effectLst>
          <a:scene3d>
            <a:camera prst="orthographicFront"/>
            <a:lightRig rig="contrasting" dir="t"/>
          </a:scene3d>
          <a:sp3d extrusionH="12700" contourW="19050" prstMaterial="translucentPowder">
            <a:bevelT w="177800" prst="coolSlant"/>
            <a:bevelB w="165100" prst="coolSlant"/>
            <a:contourClr>
              <a:schemeClr val="bg1"/>
            </a:contourClr>
          </a:sp3d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85CB768-070A-46EF-BD94-D1617FD495BC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50000"/>
          </a:blip>
          <a:stretch>
            <a:fillRect/>
          </a:stretch>
        </p:blipFill>
        <p:spPr>
          <a:xfrm>
            <a:off x="28518" y="1448199"/>
            <a:ext cx="12086850" cy="396160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723900" dist="50800" dir="5940000" sx="131000" sy="131000" algn="ctr" rotWithShape="0">
              <a:srgbClr val="000000">
                <a:alpha val="0"/>
              </a:srgbClr>
            </a:outerShdw>
          </a:effectLst>
          <a:scene3d>
            <a:camera prst="orthographicFront"/>
            <a:lightRig rig="contrasting" dir="t"/>
          </a:scene3d>
          <a:sp3d extrusionH="12700" contourW="19050" prstMaterial="translucentPowder">
            <a:bevelT w="177800" prst="coolSlant"/>
            <a:bevelB w="165100" prst="coolSlant"/>
            <a:contourClr>
              <a:schemeClr val="bg1"/>
            </a:contourClr>
          </a:sp3d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77E1586-0770-48E3-A9B4-447C7042A39B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50000"/>
          </a:blip>
          <a:stretch>
            <a:fillRect/>
          </a:stretch>
        </p:blipFill>
        <p:spPr>
          <a:xfrm>
            <a:off x="19009" y="1448199"/>
            <a:ext cx="12019724" cy="396160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723900" dist="50800" dir="5940000" sx="131000" sy="131000" algn="ctr" rotWithShape="0">
              <a:srgbClr val="000000">
                <a:alpha val="0"/>
              </a:srgbClr>
            </a:outerShdw>
          </a:effectLst>
          <a:scene3d>
            <a:camera prst="orthographicFront"/>
            <a:lightRig rig="contrasting" dir="t"/>
          </a:scene3d>
          <a:sp3d extrusionH="12700" contourW="19050" prstMaterial="translucentPowder">
            <a:bevelT w="177800" prst="coolSlant"/>
            <a:bevelB w="165100" prst="coolSlant"/>
            <a:contourClr>
              <a:schemeClr val="bg1"/>
            </a:contourClr>
          </a:sp3d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0A11118-6FDB-4F8D-A882-5DE3076D9D88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50000"/>
          </a:blip>
          <a:stretch>
            <a:fillRect/>
          </a:stretch>
        </p:blipFill>
        <p:spPr>
          <a:xfrm>
            <a:off x="57620" y="1448199"/>
            <a:ext cx="12019724" cy="396160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723900" dist="50800" dir="5940000" sx="131000" sy="131000" algn="ctr" rotWithShape="0">
              <a:srgbClr val="000000">
                <a:alpha val="0"/>
              </a:srgbClr>
            </a:outerShdw>
          </a:effectLst>
          <a:scene3d>
            <a:camera prst="orthographicFront"/>
            <a:lightRig rig="contrasting" dir="t"/>
          </a:scene3d>
          <a:sp3d extrusionH="12700" contourW="19050" prstMaterial="translucentPowder">
            <a:bevelT w="177800" prst="coolSlant"/>
            <a:bevelB w="165100" prst="coolSlant"/>
            <a:contourClr>
              <a:schemeClr val="bg1"/>
            </a:contourClr>
          </a:sp3d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5D597E9D-187E-4BFB-B000-FDBFCD625305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50000"/>
          </a:blip>
          <a:stretch>
            <a:fillRect/>
          </a:stretch>
        </p:blipFill>
        <p:spPr>
          <a:xfrm>
            <a:off x="67125" y="1448199"/>
            <a:ext cx="12019724" cy="396160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723900" dist="50800" dir="5940000" sx="131000" sy="131000" algn="ctr" rotWithShape="0">
              <a:srgbClr val="000000">
                <a:alpha val="0"/>
              </a:srgbClr>
            </a:outerShdw>
          </a:effectLst>
          <a:scene3d>
            <a:camera prst="orthographicFront"/>
            <a:lightRig rig="contrasting" dir="t"/>
          </a:scene3d>
          <a:sp3d extrusionH="12700" contourW="19050" prstMaterial="translucentPowder">
            <a:bevelT w="177800" prst="coolSlant"/>
            <a:bevelB w="165100" prst="coolSlant"/>
            <a:contourClr>
              <a:schemeClr val="bg1"/>
            </a:contourClr>
          </a:sp3d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9CBD1D9-1E29-4248-A27A-554B842E0C7A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50000"/>
          </a:blip>
          <a:stretch>
            <a:fillRect/>
          </a:stretch>
        </p:blipFill>
        <p:spPr>
          <a:xfrm>
            <a:off x="153266" y="1448199"/>
            <a:ext cx="12086845" cy="396160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723900" dist="50800" dir="5940000" sx="131000" sy="131000" algn="ctr" rotWithShape="0">
              <a:srgbClr val="000000">
                <a:alpha val="0"/>
              </a:srgbClr>
            </a:outerShdw>
          </a:effectLst>
          <a:scene3d>
            <a:camera prst="orthographicFront"/>
            <a:lightRig rig="contrasting" dir="t"/>
          </a:scene3d>
          <a:sp3d extrusionH="12700" contourW="19050" prstMaterial="translucentPowder">
            <a:bevelT w="177800" prst="coolSlant"/>
            <a:bevelB w="165100" prst="coolSlant"/>
            <a:contourClr>
              <a:schemeClr val="bg1"/>
            </a:contourClr>
          </a:sp3d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EE36AFBE-769F-4EDD-873F-A7D8B166B1F7}"/>
              </a:ext>
            </a:extLst>
          </p:cNvPr>
          <p:cNvSpPr txBox="1"/>
          <p:nvPr/>
        </p:nvSpPr>
        <p:spPr>
          <a:xfrm>
            <a:off x="1267849" y="5803635"/>
            <a:ext cx="985767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“The brighter the intersection, the more possible an object exists”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77A9D3D-F506-432E-AACF-3DE8566E61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9607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694"/>
    </mc:Choice>
    <mc:Fallback>
      <p:transition spd="slow" advTm="68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1432A2-406B-4F17-91F5-BD143E7AD861}"/>
              </a:ext>
            </a:extLst>
          </p:cNvPr>
          <p:cNvSpPr txBox="1"/>
          <p:nvPr/>
        </p:nvSpPr>
        <p:spPr>
          <a:xfrm>
            <a:off x="85585" y="-913422"/>
            <a:ext cx="7403232" cy="1870919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200" b="1"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en-US" sz="3600" dirty="0"/>
              <a:t>MigrationNet Architecture</a:t>
            </a:r>
          </a:p>
        </p:txBody>
      </p:sp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85C08B32-080E-4942-B9BA-4E0C46F760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437" y="1716246"/>
            <a:ext cx="9146567" cy="41781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53337A-8DF4-4061-9DD6-C23A82BBADB0}"/>
              </a:ext>
            </a:extLst>
          </p:cNvPr>
          <p:cNvSpPr/>
          <p:nvPr/>
        </p:nvSpPr>
        <p:spPr>
          <a:xfrm>
            <a:off x="240632" y="3375863"/>
            <a:ext cx="18614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256 channels </a:t>
            </a:r>
            <a:r>
              <a:rPr lang="en-US" altLang="zh-CN" b="1" dirty="0"/>
              <a:t>input data</a:t>
            </a:r>
            <a:r>
              <a:rPr lang="en-US" dirty="0"/>
              <a:t>, and further down-sampling into </a:t>
            </a:r>
            <a:r>
              <a:rPr lang="en-US" b="1" dirty="0"/>
              <a:t>128 and 64 channels </a:t>
            </a:r>
            <a:r>
              <a:rPr lang="en-US" dirty="0"/>
              <a:t>in spatial domain.</a:t>
            </a:r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EAA8C596-EFF6-4921-83A5-0249A9FFC78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94083" y="2237230"/>
            <a:ext cx="1117937" cy="1159328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98FD18E8-D4DE-435B-9EDD-6F6E195E5CA3}"/>
              </a:ext>
            </a:extLst>
          </p:cNvPr>
          <p:cNvSpPr/>
          <p:nvPr/>
        </p:nvSpPr>
        <p:spPr>
          <a:xfrm>
            <a:off x="2131546" y="5906038"/>
            <a:ext cx="43506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Multiple Spatial Resolution Encoder (MSRE)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D61048-576C-44EF-9D53-2932E4CF4578}"/>
              </a:ext>
            </a:extLst>
          </p:cNvPr>
          <p:cNvSpPr/>
          <p:nvPr/>
        </p:nvSpPr>
        <p:spPr>
          <a:xfrm>
            <a:off x="7862913" y="1386605"/>
            <a:ext cx="22381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up-sampling group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CBADA1-70AD-47F6-80A9-33F37374FB1B}"/>
              </a:ext>
            </a:extLst>
          </p:cNvPr>
          <p:cNvSpPr/>
          <p:nvPr/>
        </p:nvSpPr>
        <p:spPr>
          <a:xfrm>
            <a:off x="6482161" y="1716246"/>
            <a:ext cx="4614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each group contains two convolutional layers and one deconvolutional layer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BA33BA6-9A63-49C5-A9A7-1F0F8E1DD3AF}"/>
              </a:ext>
            </a:extLst>
          </p:cNvPr>
          <p:cNvSpPr/>
          <p:nvPr/>
        </p:nvSpPr>
        <p:spPr>
          <a:xfrm>
            <a:off x="6447643" y="4627926"/>
            <a:ext cx="461459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⊕</a:t>
            </a:r>
            <a:r>
              <a:rPr lang="en-US" i="1" dirty="0"/>
              <a:t> represents the skip connection while ①-⑨ indicate each last encoder layer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67332F-67A1-4C93-92DA-8888CD4DA3EA}"/>
              </a:ext>
            </a:extLst>
          </p:cNvPr>
          <p:cNvSpPr/>
          <p:nvPr/>
        </p:nvSpPr>
        <p:spPr>
          <a:xfrm>
            <a:off x="240632" y="1213661"/>
            <a:ext cx="16466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/>
              <a:t>Model Design</a:t>
            </a:r>
          </a:p>
          <a:p>
            <a:r>
              <a:rPr lang="en-US" sz="1600" dirty="0"/>
              <a:t>Inspired by [1]</a:t>
            </a:r>
            <a:endParaRPr lang="en-US" sz="1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3F4CEF7-0A2A-49AA-955F-29DD5C88444D}"/>
              </a:ext>
            </a:extLst>
          </p:cNvPr>
          <p:cNvSpPr/>
          <p:nvPr/>
        </p:nvSpPr>
        <p:spPr>
          <a:xfrm>
            <a:off x="2110096" y="6378498"/>
            <a:ext cx="7668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Arial" panose="020B0604020202020204" pitchFamily="34" charset="0"/>
              </a:rPr>
              <a:t>[1] Lin, Tsung-Yi, et al. "Feature pyramid networks for object detection." Proceedings of the IEEE conference on computer vision and pattern recognition. 2017.</a:t>
            </a:r>
            <a:endParaRPr lang="en-US" sz="1200" dirty="0"/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D7D726D7-76FB-4F36-B365-55432DA4D3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44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689"/>
    </mc:Choice>
    <mc:Fallback>
      <p:transition spd="slow" advTm="71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1432A2-406B-4F17-91F5-BD143E7AD861}"/>
              </a:ext>
            </a:extLst>
          </p:cNvPr>
          <p:cNvSpPr txBox="1"/>
          <p:nvPr/>
        </p:nvSpPr>
        <p:spPr>
          <a:xfrm>
            <a:off x="85585" y="-913422"/>
            <a:ext cx="7403232" cy="1870919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200" b="1"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en-US" sz="3600" dirty="0"/>
              <a:t>Loss Design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1EA1431-0DA9-4637-92CC-EF2342609581}"/>
              </a:ext>
            </a:extLst>
          </p:cNvPr>
          <p:cNvSpPr/>
          <p:nvPr/>
        </p:nvSpPr>
        <p:spPr>
          <a:xfrm>
            <a:off x="319625" y="2740169"/>
            <a:ext cx="14093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/>
              <a:t>Loss Design</a:t>
            </a:r>
          </a:p>
          <a:p>
            <a:r>
              <a:rPr lang="en-US" sz="1600" dirty="0"/>
              <a:t>Inspired by [2]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88FE80B-F438-44D1-8E5A-35F83FE88719}"/>
                  </a:ext>
                </a:extLst>
              </p:cNvPr>
              <p:cNvSpPr/>
              <p:nvPr/>
            </p:nvSpPr>
            <p:spPr>
              <a:xfrm>
                <a:off x="4052816" y="2139969"/>
                <a:ext cx="1685461" cy="6980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𝑥𝑦</m:t>
                              </m:r>
                            </m:sub>
                          </m:s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88FE80B-F438-44D1-8E5A-35F83FE887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2816" y="2139969"/>
                <a:ext cx="1685461" cy="6980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9C26960-F6B6-48ED-BEDC-A78BE4840C54}"/>
                  </a:ext>
                </a:extLst>
              </p:cNvPr>
              <p:cNvSpPr/>
              <p:nvPr/>
            </p:nvSpPr>
            <p:spPr>
              <a:xfrm>
                <a:off x="7943030" y="1790484"/>
                <a:ext cx="3929345" cy="6592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𝑥𝑦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  <m:nary>
                        <m:naryPr>
                          <m:chr m:val="∑"/>
                          <m:limLoc m:val="subSup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9C26960-F6B6-48ED-BEDC-A78BE4840C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3030" y="1790484"/>
                <a:ext cx="3929345" cy="6592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5F5E24E-F300-4706-B15F-2D65EB8AB7F3}"/>
                  </a:ext>
                </a:extLst>
              </p:cNvPr>
              <p:cNvSpPr/>
              <p:nvPr/>
            </p:nvSpPr>
            <p:spPr>
              <a:xfrm>
                <a:off x="3788664" y="3568823"/>
                <a:ext cx="3116943" cy="800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ℳ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𝑙𝑜𝑔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5F5E24E-F300-4706-B15F-2D65EB8AB7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8664" y="3568823"/>
                <a:ext cx="3116943" cy="8007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84FBDD8-F47E-4669-AD6A-BB9E3039F25B}"/>
                  </a:ext>
                </a:extLst>
              </p:cNvPr>
              <p:cNvSpPr/>
              <p:nvPr/>
            </p:nvSpPr>
            <p:spPr>
              <a:xfrm>
                <a:off x="1953688" y="2950975"/>
                <a:ext cx="1771446" cy="3916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84FBDD8-F47E-4669-AD6A-BB9E3039F2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3688" y="2950975"/>
                <a:ext cx="1771446" cy="391646"/>
              </a:xfrm>
              <a:prstGeom prst="rect">
                <a:avLst/>
              </a:prstGeom>
              <a:blipFill>
                <a:blip r:embed="rId8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C4AAB8FE-D340-432C-801C-ECBDBAA03758}"/>
              </a:ext>
            </a:extLst>
          </p:cNvPr>
          <p:cNvCxnSpPr>
            <a:cxnSpLocks/>
            <a:stCxn id="20" idx="0"/>
            <a:endCxn id="17" idx="1"/>
          </p:cNvCxnSpPr>
          <p:nvPr/>
        </p:nvCxnSpPr>
        <p:spPr>
          <a:xfrm rot="5400000" flipH="1" flipV="1">
            <a:off x="3215129" y="2113289"/>
            <a:ext cx="461968" cy="1213405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2FB4E382-E554-46C6-B73D-CAE36C89281B}"/>
              </a:ext>
            </a:extLst>
          </p:cNvPr>
          <p:cNvCxnSpPr>
            <a:cxnSpLocks/>
            <a:stCxn id="20" idx="2"/>
            <a:endCxn id="19" idx="1"/>
          </p:cNvCxnSpPr>
          <p:nvPr/>
        </p:nvCxnSpPr>
        <p:spPr>
          <a:xfrm rot="16200000" flipH="1">
            <a:off x="3000753" y="3181278"/>
            <a:ext cx="626568" cy="949253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4E68C469-121E-4B8F-ACD1-C373E5F9EB5D}"/>
              </a:ext>
            </a:extLst>
          </p:cNvPr>
          <p:cNvCxnSpPr>
            <a:cxnSpLocks/>
            <a:stCxn id="39" idx="3"/>
            <a:endCxn id="18" idx="1"/>
          </p:cNvCxnSpPr>
          <p:nvPr/>
        </p:nvCxnSpPr>
        <p:spPr>
          <a:xfrm flipV="1">
            <a:off x="5738276" y="2120126"/>
            <a:ext cx="2204754" cy="329641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7FA296D-F823-4B8D-9E02-E531A987C180}"/>
                  </a:ext>
                </a:extLst>
              </p:cNvPr>
              <p:cNvSpPr/>
              <p:nvPr/>
            </p:nvSpPr>
            <p:spPr>
              <a:xfrm>
                <a:off x="5510519" y="4339048"/>
                <a:ext cx="1330134" cy="4757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𝑻𝒂𝒃𝒍𝒆</m:t>
                      </m:r>
                      <m:r>
                        <a:rPr lang="en-US" sz="1200" b="1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1200" b="1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7FA296D-F823-4B8D-9E02-E531A987C1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0519" y="4339048"/>
                <a:ext cx="1330134" cy="47576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3B3DB979-FC87-45CD-81DC-006F44E79D9B}"/>
              </a:ext>
            </a:extLst>
          </p:cNvPr>
          <p:cNvSpPr/>
          <p:nvPr/>
        </p:nvSpPr>
        <p:spPr>
          <a:xfrm>
            <a:off x="4416878" y="6041409"/>
            <a:ext cx="3603172" cy="337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Loss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Performance Comparison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410E489-95F1-4EA2-8DBA-9C4715ADFA6B}"/>
              </a:ext>
            </a:extLst>
          </p:cNvPr>
          <p:cNvSpPr/>
          <p:nvPr/>
        </p:nvSpPr>
        <p:spPr>
          <a:xfrm>
            <a:off x="2110097" y="6378498"/>
            <a:ext cx="7403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Arial" panose="020B0604020202020204" pitchFamily="34" charset="0"/>
              </a:rPr>
              <a:t>[2] Zhou Wang, Alan C </a:t>
            </a:r>
            <a:r>
              <a:rPr lang="en-US" sz="1200" dirty="0" err="1">
                <a:latin typeface="Arial" panose="020B0604020202020204" pitchFamily="34" charset="0"/>
              </a:rPr>
              <a:t>Bovik</a:t>
            </a:r>
            <a:r>
              <a:rPr lang="en-US" sz="1200" dirty="0">
                <a:latin typeface="Arial" panose="020B0604020202020204" pitchFamily="34" charset="0"/>
              </a:rPr>
              <a:t>, Hamid R Sheikh, and </a:t>
            </a:r>
            <a:r>
              <a:rPr lang="en-US" sz="1200" dirty="0" err="1">
                <a:latin typeface="Arial" panose="020B0604020202020204" pitchFamily="34" charset="0"/>
              </a:rPr>
              <a:t>Eero</a:t>
            </a:r>
            <a:r>
              <a:rPr lang="en-US" sz="1200" dirty="0">
                <a:latin typeface="Arial" panose="020B0604020202020204" pitchFamily="34" charset="0"/>
              </a:rPr>
              <a:t> P Si-</a:t>
            </a:r>
            <a:r>
              <a:rPr lang="en-US" sz="1200" dirty="0" err="1">
                <a:latin typeface="Arial" panose="020B0604020202020204" pitchFamily="34" charset="0"/>
              </a:rPr>
              <a:t>moncelli</a:t>
            </a:r>
            <a:r>
              <a:rPr lang="en-US" sz="1200" dirty="0">
                <a:latin typeface="Arial" panose="020B0604020202020204" pitchFamily="34" charset="0"/>
              </a:rPr>
              <a:t>. Image quality assessment: from error visibility to structural similarity. IEEE transactions on image processing,13(4):600–612, 2004.</a:t>
            </a:r>
            <a:endParaRPr lang="en-US" sz="12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4F89FB4-3C62-4B3C-9464-41DF7F9A1D38}"/>
              </a:ext>
            </a:extLst>
          </p:cNvPr>
          <p:cNvSpPr/>
          <p:nvPr/>
        </p:nvSpPr>
        <p:spPr>
          <a:xfrm>
            <a:off x="4052815" y="2100729"/>
            <a:ext cx="1685461" cy="6980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1" name="Speech Bubble: Rectangle 40">
            <a:extLst>
              <a:ext uri="{FF2B5EF4-FFF2-40B4-BE49-F238E27FC236}">
                <a16:creationId xmlns:a16="http://schemas.microsoft.com/office/drawing/2014/main" id="{A2F515A9-5C2B-4D4B-984F-E3FEF7A3FCBB}"/>
              </a:ext>
            </a:extLst>
          </p:cNvPr>
          <p:cNvSpPr/>
          <p:nvPr/>
        </p:nvSpPr>
        <p:spPr>
          <a:xfrm>
            <a:off x="1953688" y="1290414"/>
            <a:ext cx="1906944" cy="729003"/>
          </a:xfrm>
          <a:prstGeom prst="wedgeRectCallout">
            <a:avLst>
              <a:gd name="adj1" fmla="val 108368"/>
              <a:gd name="adj2" fmla="val 6206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Similarity matters!!</a:t>
            </a:r>
          </a:p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2CA46558-3558-48A6-80F2-1890B65C2E94}"/>
                  </a:ext>
                </a:extLst>
              </p:cNvPr>
              <p:cNvSpPr/>
              <p:nvPr/>
            </p:nvSpPr>
            <p:spPr>
              <a:xfrm>
                <a:off x="8020050" y="2599340"/>
                <a:ext cx="3852325" cy="5474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/>
                  <a:t>are standard deviations as an estimation of image contrast respectively. </a:t>
                </a: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2CA46558-3558-48A6-80F2-1890B65C2E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0050" y="2599340"/>
                <a:ext cx="3852325" cy="547458"/>
              </a:xfrm>
              <a:prstGeom prst="rect">
                <a:avLst/>
              </a:prstGeom>
              <a:blipFill>
                <a:blip r:embed="rId10"/>
                <a:stretch>
                  <a:fillRect l="-475" r="-47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A7E8892-EA7A-42BD-B7A5-384192D9A0FB}"/>
                  </a:ext>
                </a:extLst>
              </p:cNvPr>
              <p:cNvSpPr/>
              <p:nvPr/>
            </p:nvSpPr>
            <p:spPr>
              <a:xfrm>
                <a:off x="8047562" y="3167390"/>
                <a:ext cx="299085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400" dirty="0"/>
                  <a:t> is the predicted image while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1400" dirty="0"/>
                  <a:t> is the ground truth image.</a:t>
                </a: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A7E8892-EA7A-42BD-B7A5-384192D9A0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7562" y="3167390"/>
                <a:ext cx="2990850" cy="523220"/>
              </a:xfrm>
              <a:prstGeom prst="rect">
                <a:avLst/>
              </a:prstGeom>
              <a:blipFill>
                <a:blip r:embed="rId11"/>
                <a:stretch>
                  <a:fillRect l="-611" t="-2353" r="-204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F923642D-C5A1-4582-A874-DC02B00B9E4B}"/>
              </a:ext>
            </a:extLst>
          </p:cNvPr>
          <p:cNvCxnSpPr>
            <a:cxnSpLocks/>
            <a:stCxn id="39" idx="3"/>
            <a:endCxn id="51" idx="1"/>
          </p:cNvCxnSpPr>
          <p:nvPr/>
        </p:nvCxnSpPr>
        <p:spPr>
          <a:xfrm>
            <a:off x="5738276" y="2449767"/>
            <a:ext cx="2281774" cy="423302"/>
          </a:xfrm>
          <a:prstGeom prst="bentConnector3">
            <a:avLst>
              <a:gd name="adj1" fmla="val 4833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466E175E-1DF7-4B58-B238-A983C36B6CF7}"/>
              </a:ext>
            </a:extLst>
          </p:cNvPr>
          <p:cNvCxnSpPr>
            <a:cxnSpLocks/>
            <a:stCxn id="39" idx="3"/>
            <a:endCxn id="52" idx="1"/>
          </p:cNvCxnSpPr>
          <p:nvPr/>
        </p:nvCxnSpPr>
        <p:spPr>
          <a:xfrm>
            <a:off x="5738276" y="2449767"/>
            <a:ext cx="2309286" cy="979233"/>
          </a:xfrm>
          <a:prstGeom prst="bentConnector3">
            <a:avLst>
              <a:gd name="adj1" fmla="val 47663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53F950A-DD03-444D-B6A3-2A7983B2B9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47409" y="4655595"/>
            <a:ext cx="3700153" cy="1385814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322E825-74E2-479A-82F0-BCD8C05EC6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26"/>
    </mc:Choice>
    <mc:Fallback>
      <p:transition spd="slow" advTm="8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7.4|19|4.9|19.5|5.1|8.2|7.6|0.6|0.7|0.6|0.4|1.2|0.4|0.8|0.4|1.8|0.6|0.4|0.6|2.2|0.6|1|7.6|12.7|1.5|4|15.5|6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|3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3.6|9.4|1.4|0.8|0.8|0.8|0.9|2.2|1.2|33.9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16038</TotalTime>
  <Words>955</Words>
  <Application>Microsoft Office PowerPoint</Application>
  <PresentationFormat>Widescreen</PresentationFormat>
  <Paragraphs>135</Paragraphs>
  <Slides>16</Slides>
  <Notes>7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Jinglun Feng</dc:creator>
  <cp:lastModifiedBy>jfeng003@citymail.cuny.edu</cp:lastModifiedBy>
  <cp:revision>2</cp:revision>
  <dcterms:created xsi:type="dcterms:W3CDTF">2020-05-10T19:32:06Z</dcterms:created>
  <dcterms:modified xsi:type="dcterms:W3CDTF">2021-05-22T05:34:04Z</dcterms:modified>
</cp:coreProperties>
</file>